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  <p:sldMasterId id="2147483744" r:id="rId5"/>
    <p:sldMasterId id="2147483756" r:id="rId6"/>
  </p:sldMasterIdLst>
  <p:notesMasterIdLst>
    <p:notesMasterId r:id="rId61"/>
  </p:notesMasterIdLst>
  <p:sldIdLst>
    <p:sldId id="276" r:id="rId7"/>
    <p:sldId id="750" r:id="rId8"/>
    <p:sldId id="751" r:id="rId9"/>
    <p:sldId id="752" r:id="rId10"/>
    <p:sldId id="753" r:id="rId11"/>
    <p:sldId id="754" r:id="rId12"/>
    <p:sldId id="263" r:id="rId13"/>
    <p:sldId id="535" r:id="rId14"/>
    <p:sldId id="264" r:id="rId15"/>
    <p:sldId id="537" r:id="rId16"/>
    <p:sldId id="538" r:id="rId17"/>
    <p:sldId id="539" r:id="rId18"/>
    <p:sldId id="265" r:id="rId19"/>
    <p:sldId id="755" r:id="rId20"/>
    <p:sldId id="756" r:id="rId21"/>
    <p:sldId id="269" r:id="rId22"/>
    <p:sldId id="561" r:id="rId23"/>
    <p:sldId id="565" r:id="rId24"/>
    <p:sldId id="270" r:id="rId25"/>
    <p:sldId id="400" r:id="rId26"/>
    <p:sldId id="401" r:id="rId27"/>
    <p:sldId id="566" r:id="rId28"/>
    <p:sldId id="271" r:id="rId29"/>
    <p:sldId id="273" r:id="rId30"/>
    <p:sldId id="757" r:id="rId31"/>
    <p:sldId id="548" r:id="rId32"/>
    <p:sldId id="272" r:id="rId33"/>
    <p:sldId id="544" r:id="rId34"/>
    <p:sldId id="549" r:id="rId35"/>
    <p:sldId id="550" r:id="rId36"/>
    <p:sldId id="758" r:id="rId37"/>
    <p:sldId id="759" r:id="rId38"/>
    <p:sldId id="760" r:id="rId39"/>
    <p:sldId id="761" r:id="rId40"/>
    <p:sldId id="762" r:id="rId41"/>
    <p:sldId id="763" r:id="rId42"/>
    <p:sldId id="764" r:id="rId43"/>
    <p:sldId id="765" r:id="rId44"/>
    <p:sldId id="766" r:id="rId45"/>
    <p:sldId id="767" r:id="rId46"/>
    <p:sldId id="768" r:id="rId47"/>
    <p:sldId id="769" r:id="rId48"/>
    <p:sldId id="770" r:id="rId49"/>
    <p:sldId id="771" r:id="rId50"/>
    <p:sldId id="772" r:id="rId51"/>
    <p:sldId id="773" r:id="rId52"/>
    <p:sldId id="774" r:id="rId53"/>
    <p:sldId id="298" r:id="rId54"/>
    <p:sldId id="299" r:id="rId55"/>
    <p:sldId id="300" r:id="rId56"/>
    <p:sldId id="301" r:id="rId57"/>
    <p:sldId id="302" r:id="rId58"/>
    <p:sldId id="303" r:id="rId59"/>
    <p:sldId id="286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31233-1B8C-4966-8EB7-9204D440173A}" v="14" dt="2022-03-22T15:40:09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xr" userId="4c2906e3-4cf4-406c-9afa-9d47e04e2340" providerId="ADAL" clId="{18531233-1B8C-4966-8EB7-9204D440173A}"/>
    <pc:docChg chg="undo custSel addSld delSld modSld">
      <pc:chgData name="rxr" userId="4c2906e3-4cf4-406c-9afa-9d47e04e2340" providerId="ADAL" clId="{18531233-1B8C-4966-8EB7-9204D440173A}" dt="2022-03-22T15:41:17.747" v="71" actId="20577"/>
      <pc:docMkLst>
        <pc:docMk/>
      </pc:docMkLst>
      <pc:sldChg chg="modSp add del mod">
        <pc:chgData name="rxr" userId="4c2906e3-4cf4-406c-9afa-9d47e04e2340" providerId="ADAL" clId="{18531233-1B8C-4966-8EB7-9204D440173A}" dt="2022-03-20T06:17:33.944" v="47"/>
        <pc:sldMkLst>
          <pc:docMk/>
          <pc:sldMk cId="3291027640" sldId="265"/>
        </pc:sldMkLst>
        <pc:spChg chg="mod">
          <ac:chgData name="rxr" userId="4c2906e3-4cf4-406c-9afa-9d47e04e2340" providerId="ADAL" clId="{18531233-1B8C-4966-8EB7-9204D440173A}" dt="2022-03-20T06:17:30.949" v="46"/>
          <ac:spMkLst>
            <pc:docMk/>
            <pc:sldMk cId="3291027640" sldId="265"/>
            <ac:spMk id="8" creationId="{00000000-0000-0000-0000-000000000000}"/>
          </ac:spMkLst>
        </pc:spChg>
      </pc:sldChg>
      <pc:sldChg chg="add">
        <pc:chgData name="rxr" userId="4c2906e3-4cf4-406c-9afa-9d47e04e2340" providerId="ADAL" clId="{18531233-1B8C-4966-8EB7-9204D440173A}" dt="2022-03-20T06:20:24.563" v="50"/>
        <pc:sldMkLst>
          <pc:docMk/>
          <pc:sldMk cId="2667624264" sldId="269"/>
        </pc:sldMkLst>
      </pc:sldChg>
      <pc:sldChg chg="add">
        <pc:chgData name="rxr" userId="4c2906e3-4cf4-406c-9afa-9d47e04e2340" providerId="ADAL" clId="{18531233-1B8C-4966-8EB7-9204D440173A}" dt="2022-03-20T06:20:24.563" v="50"/>
        <pc:sldMkLst>
          <pc:docMk/>
          <pc:sldMk cId="2038226858" sldId="270"/>
        </pc:sldMkLst>
      </pc:sldChg>
      <pc:sldChg chg="add">
        <pc:chgData name="rxr" userId="4c2906e3-4cf4-406c-9afa-9d47e04e2340" providerId="ADAL" clId="{18531233-1B8C-4966-8EB7-9204D440173A}" dt="2022-03-20T06:20:24.563" v="50"/>
        <pc:sldMkLst>
          <pc:docMk/>
          <pc:sldMk cId="4010460169" sldId="271"/>
        </pc:sldMkLst>
      </pc:sldChg>
      <pc:sldChg chg="add">
        <pc:chgData name="rxr" userId="4c2906e3-4cf4-406c-9afa-9d47e04e2340" providerId="ADAL" clId="{18531233-1B8C-4966-8EB7-9204D440173A}" dt="2022-03-20T06:21:38.322" v="51"/>
        <pc:sldMkLst>
          <pc:docMk/>
          <pc:sldMk cId="847418061" sldId="272"/>
        </pc:sldMkLst>
      </pc:sldChg>
      <pc:sldChg chg="add">
        <pc:chgData name="rxr" userId="4c2906e3-4cf4-406c-9afa-9d47e04e2340" providerId="ADAL" clId="{18531233-1B8C-4966-8EB7-9204D440173A}" dt="2022-03-20T06:20:24.563" v="50"/>
        <pc:sldMkLst>
          <pc:docMk/>
          <pc:sldMk cId="2343779222" sldId="273"/>
        </pc:sldMkLst>
      </pc:sldChg>
      <pc:sldChg chg="modSp mod">
        <pc:chgData name="rxr" userId="4c2906e3-4cf4-406c-9afa-9d47e04e2340" providerId="ADAL" clId="{18531233-1B8C-4966-8EB7-9204D440173A}" dt="2022-03-20T06:15:34.091" v="31" actId="27636"/>
        <pc:sldMkLst>
          <pc:docMk/>
          <pc:sldMk cId="3160632788" sldId="276"/>
        </pc:sldMkLst>
        <pc:spChg chg="mod">
          <ac:chgData name="rxr" userId="4c2906e3-4cf4-406c-9afa-9d47e04e2340" providerId="ADAL" clId="{18531233-1B8C-4966-8EB7-9204D440173A}" dt="2022-03-20T06:15:34.091" v="31" actId="27636"/>
          <ac:spMkLst>
            <pc:docMk/>
            <pc:sldMk cId="3160632788" sldId="276"/>
            <ac:spMk id="3" creationId="{00000000-0000-0000-0000-000000000000}"/>
          </ac:spMkLst>
        </pc:spChg>
      </pc:sldChg>
      <pc:sldChg chg="modSp mod">
        <pc:chgData name="rxr" userId="4c2906e3-4cf4-406c-9afa-9d47e04e2340" providerId="ADAL" clId="{18531233-1B8C-4966-8EB7-9204D440173A}" dt="2022-03-22T15:41:17.747" v="71" actId="20577"/>
        <pc:sldMkLst>
          <pc:docMk/>
          <pc:sldMk cId="620867139" sldId="286"/>
        </pc:sldMkLst>
        <pc:spChg chg="mod">
          <ac:chgData name="rxr" userId="4c2906e3-4cf4-406c-9afa-9d47e04e2340" providerId="ADAL" clId="{18531233-1B8C-4966-8EB7-9204D440173A}" dt="2022-03-22T15:41:17.747" v="71" actId="20577"/>
          <ac:spMkLst>
            <pc:docMk/>
            <pc:sldMk cId="620867139" sldId="286"/>
            <ac:spMk id="5" creationId="{A8779DE4-6DEC-443A-BED5-969DB0C4FEAC}"/>
          </ac:spMkLst>
        </pc:spChg>
      </pc:sldChg>
      <pc:sldChg chg="add">
        <pc:chgData name="rxr" userId="4c2906e3-4cf4-406c-9afa-9d47e04e2340" providerId="ADAL" clId="{18531233-1B8C-4966-8EB7-9204D440173A}" dt="2022-03-20T06:27:20.036" v="54"/>
        <pc:sldMkLst>
          <pc:docMk/>
          <pc:sldMk cId="3046602319" sldId="298"/>
        </pc:sldMkLst>
      </pc:sldChg>
      <pc:sldChg chg="add">
        <pc:chgData name="rxr" userId="4c2906e3-4cf4-406c-9afa-9d47e04e2340" providerId="ADAL" clId="{18531233-1B8C-4966-8EB7-9204D440173A}" dt="2022-03-20T06:27:20.036" v="54"/>
        <pc:sldMkLst>
          <pc:docMk/>
          <pc:sldMk cId="3962660950" sldId="299"/>
        </pc:sldMkLst>
      </pc:sldChg>
      <pc:sldChg chg="add">
        <pc:chgData name="rxr" userId="4c2906e3-4cf4-406c-9afa-9d47e04e2340" providerId="ADAL" clId="{18531233-1B8C-4966-8EB7-9204D440173A}" dt="2022-03-20T06:27:20.036" v="54"/>
        <pc:sldMkLst>
          <pc:docMk/>
          <pc:sldMk cId="1125230017" sldId="300"/>
        </pc:sldMkLst>
      </pc:sldChg>
      <pc:sldChg chg="add">
        <pc:chgData name="rxr" userId="4c2906e3-4cf4-406c-9afa-9d47e04e2340" providerId="ADAL" clId="{18531233-1B8C-4966-8EB7-9204D440173A}" dt="2022-03-20T06:27:20.036" v="54"/>
        <pc:sldMkLst>
          <pc:docMk/>
          <pc:sldMk cId="31418606" sldId="301"/>
        </pc:sldMkLst>
      </pc:sldChg>
      <pc:sldChg chg="add">
        <pc:chgData name="rxr" userId="4c2906e3-4cf4-406c-9afa-9d47e04e2340" providerId="ADAL" clId="{18531233-1B8C-4966-8EB7-9204D440173A}" dt="2022-03-20T06:27:20.036" v="54"/>
        <pc:sldMkLst>
          <pc:docMk/>
          <pc:sldMk cId="2444603838" sldId="302"/>
        </pc:sldMkLst>
      </pc:sldChg>
      <pc:sldChg chg="add">
        <pc:chgData name="rxr" userId="4c2906e3-4cf4-406c-9afa-9d47e04e2340" providerId="ADAL" clId="{18531233-1B8C-4966-8EB7-9204D440173A}" dt="2022-03-20T06:27:20.036" v="54"/>
        <pc:sldMkLst>
          <pc:docMk/>
          <pc:sldMk cId="2702414469" sldId="303"/>
        </pc:sldMkLst>
      </pc:sldChg>
      <pc:sldChg chg="add">
        <pc:chgData name="rxr" userId="4c2906e3-4cf4-406c-9afa-9d47e04e2340" providerId="ADAL" clId="{18531233-1B8C-4966-8EB7-9204D440173A}" dt="2022-03-20T06:20:24.563" v="50"/>
        <pc:sldMkLst>
          <pc:docMk/>
          <pc:sldMk cId="3127100083" sldId="400"/>
        </pc:sldMkLst>
      </pc:sldChg>
      <pc:sldChg chg="add">
        <pc:chgData name="rxr" userId="4c2906e3-4cf4-406c-9afa-9d47e04e2340" providerId="ADAL" clId="{18531233-1B8C-4966-8EB7-9204D440173A}" dt="2022-03-20T06:20:24.563" v="50"/>
        <pc:sldMkLst>
          <pc:docMk/>
          <pc:sldMk cId="3067150313" sldId="401"/>
        </pc:sldMkLst>
      </pc:sldChg>
      <pc:sldChg chg="add del">
        <pc:chgData name="rxr" userId="4c2906e3-4cf4-406c-9afa-9d47e04e2340" providerId="ADAL" clId="{18531233-1B8C-4966-8EB7-9204D440173A}" dt="2022-03-20T06:17:33.944" v="47"/>
        <pc:sldMkLst>
          <pc:docMk/>
          <pc:sldMk cId="3100060225" sldId="538"/>
        </pc:sldMkLst>
      </pc:sldChg>
      <pc:sldChg chg="add del">
        <pc:chgData name="rxr" userId="4c2906e3-4cf4-406c-9afa-9d47e04e2340" providerId="ADAL" clId="{18531233-1B8C-4966-8EB7-9204D440173A}" dt="2022-03-20T06:17:33.944" v="47"/>
        <pc:sldMkLst>
          <pc:docMk/>
          <pc:sldMk cId="321029053" sldId="539"/>
        </pc:sldMkLst>
      </pc:sldChg>
      <pc:sldChg chg="add">
        <pc:chgData name="rxr" userId="4c2906e3-4cf4-406c-9afa-9d47e04e2340" providerId="ADAL" clId="{18531233-1B8C-4966-8EB7-9204D440173A}" dt="2022-03-20T06:21:38.322" v="51"/>
        <pc:sldMkLst>
          <pc:docMk/>
          <pc:sldMk cId="1804957699" sldId="544"/>
        </pc:sldMkLst>
      </pc:sldChg>
      <pc:sldChg chg="add">
        <pc:chgData name="rxr" userId="4c2906e3-4cf4-406c-9afa-9d47e04e2340" providerId="ADAL" clId="{18531233-1B8C-4966-8EB7-9204D440173A}" dt="2022-03-20T06:19:06.370" v="49"/>
        <pc:sldMkLst>
          <pc:docMk/>
          <pc:sldMk cId="2588687228" sldId="548"/>
        </pc:sldMkLst>
      </pc:sldChg>
      <pc:sldChg chg="add">
        <pc:chgData name="rxr" userId="4c2906e3-4cf4-406c-9afa-9d47e04e2340" providerId="ADAL" clId="{18531233-1B8C-4966-8EB7-9204D440173A}" dt="2022-03-20T06:21:38.322" v="51"/>
        <pc:sldMkLst>
          <pc:docMk/>
          <pc:sldMk cId="3253509082" sldId="549"/>
        </pc:sldMkLst>
      </pc:sldChg>
      <pc:sldChg chg="add">
        <pc:chgData name="rxr" userId="4c2906e3-4cf4-406c-9afa-9d47e04e2340" providerId="ADAL" clId="{18531233-1B8C-4966-8EB7-9204D440173A}" dt="2022-03-20T06:21:38.322" v="51"/>
        <pc:sldMkLst>
          <pc:docMk/>
          <pc:sldMk cId="513152624" sldId="550"/>
        </pc:sldMkLst>
      </pc:sldChg>
      <pc:sldChg chg="add">
        <pc:chgData name="rxr" userId="4c2906e3-4cf4-406c-9afa-9d47e04e2340" providerId="ADAL" clId="{18531233-1B8C-4966-8EB7-9204D440173A}" dt="2022-03-20T06:20:24.563" v="50"/>
        <pc:sldMkLst>
          <pc:docMk/>
          <pc:sldMk cId="728594836" sldId="561"/>
        </pc:sldMkLst>
      </pc:sldChg>
      <pc:sldChg chg="add">
        <pc:chgData name="rxr" userId="4c2906e3-4cf4-406c-9afa-9d47e04e2340" providerId="ADAL" clId="{18531233-1B8C-4966-8EB7-9204D440173A}" dt="2022-03-20T06:20:24.563" v="50"/>
        <pc:sldMkLst>
          <pc:docMk/>
          <pc:sldMk cId="3156313245" sldId="565"/>
        </pc:sldMkLst>
      </pc:sldChg>
      <pc:sldChg chg="add">
        <pc:chgData name="rxr" userId="4c2906e3-4cf4-406c-9afa-9d47e04e2340" providerId="ADAL" clId="{18531233-1B8C-4966-8EB7-9204D440173A}" dt="2022-03-20T06:20:24.563" v="50"/>
        <pc:sldMkLst>
          <pc:docMk/>
          <pc:sldMk cId="3098206998" sldId="566"/>
        </pc:sldMkLst>
      </pc:sldChg>
      <pc:sldChg chg="modSp mod">
        <pc:chgData name="rxr" userId="4c2906e3-4cf4-406c-9afa-9d47e04e2340" providerId="ADAL" clId="{18531233-1B8C-4966-8EB7-9204D440173A}" dt="2022-03-20T06:16:16.337" v="39"/>
        <pc:sldMkLst>
          <pc:docMk/>
          <pc:sldMk cId="2878950105" sldId="750"/>
        </pc:sldMkLst>
        <pc:spChg chg="mod">
          <ac:chgData name="rxr" userId="4c2906e3-4cf4-406c-9afa-9d47e04e2340" providerId="ADAL" clId="{18531233-1B8C-4966-8EB7-9204D440173A}" dt="2022-03-20T06:16:16.337" v="39"/>
          <ac:spMkLst>
            <pc:docMk/>
            <pc:sldMk cId="2878950105" sldId="750"/>
            <ac:spMk id="2" creationId="{00000000-0000-0000-0000-000000000000}"/>
          </ac:spMkLst>
        </pc:spChg>
      </pc:sldChg>
      <pc:sldChg chg="modSp add del mod">
        <pc:chgData name="rxr" userId="4c2906e3-4cf4-406c-9afa-9d47e04e2340" providerId="ADAL" clId="{18531233-1B8C-4966-8EB7-9204D440173A}" dt="2022-03-20T06:17:33.944" v="47"/>
        <pc:sldMkLst>
          <pc:docMk/>
          <pc:sldMk cId="591040068" sldId="755"/>
        </pc:sldMkLst>
        <pc:spChg chg="mod">
          <ac:chgData name="rxr" userId="4c2906e3-4cf4-406c-9afa-9d47e04e2340" providerId="ADAL" clId="{18531233-1B8C-4966-8EB7-9204D440173A}" dt="2022-03-20T06:17:30.949" v="46"/>
          <ac:spMkLst>
            <pc:docMk/>
            <pc:sldMk cId="591040068" sldId="755"/>
            <ac:spMk id="31" creationId="{00000000-0000-0000-0000-000000000000}"/>
          </ac:spMkLst>
        </pc:spChg>
      </pc:sldChg>
      <pc:sldChg chg="modSp add del mod">
        <pc:chgData name="rxr" userId="4c2906e3-4cf4-406c-9afa-9d47e04e2340" providerId="ADAL" clId="{18531233-1B8C-4966-8EB7-9204D440173A}" dt="2022-03-20T06:17:33.944" v="47"/>
        <pc:sldMkLst>
          <pc:docMk/>
          <pc:sldMk cId="3233858432" sldId="756"/>
        </pc:sldMkLst>
        <pc:spChg chg="mod">
          <ac:chgData name="rxr" userId="4c2906e3-4cf4-406c-9afa-9d47e04e2340" providerId="ADAL" clId="{18531233-1B8C-4966-8EB7-9204D440173A}" dt="2022-03-20T06:17:30.949" v="46"/>
          <ac:spMkLst>
            <pc:docMk/>
            <pc:sldMk cId="3233858432" sldId="756"/>
            <ac:spMk id="29" creationId="{00000000-0000-0000-0000-000000000000}"/>
          </ac:spMkLst>
        </pc:spChg>
      </pc:sldChg>
      <pc:sldChg chg="modSp add del mod">
        <pc:chgData name="rxr" userId="4c2906e3-4cf4-406c-9afa-9d47e04e2340" providerId="ADAL" clId="{18531233-1B8C-4966-8EB7-9204D440173A}" dt="2022-03-20T06:18:10.248" v="48" actId="47"/>
        <pc:sldMkLst>
          <pc:docMk/>
          <pc:sldMk cId="559764478" sldId="757"/>
        </pc:sldMkLst>
        <pc:spChg chg="mod">
          <ac:chgData name="rxr" userId="4c2906e3-4cf4-406c-9afa-9d47e04e2340" providerId="ADAL" clId="{18531233-1B8C-4966-8EB7-9204D440173A}" dt="2022-03-20T06:17:30.949" v="46"/>
          <ac:spMkLst>
            <pc:docMk/>
            <pc:sldMk cId="559764478" sldId="757"/>
            <ac:spMk id="8" creationId="{00000000-0000-0000-0000-000000000000}"/>
          </ac:spMkLst>
        </pc:spChg>
      </pc:sldChg>
      <pc:sldChg chg="add">
        <pc:chgData name="rxr" userId="4c2906e3-4cf4-406c-9afa-9d47e04e2340" providerId="ADAL" clId="{18531233-1B8C-4966-8EB7-9204D440173A}" dt="2022-03-20T06:19:06.370" v="49"/>
        <pc:sldMkLst>
          <pc:docMk/>
          <pc:sldMk cId="1932328610" sldId="757"/>
        </pc:sldMkLst>
      </pc:sldChg>
      <pc:sldChg chg="add">
        <pc:chgData name="rxr" userId="4c2906e3-4cf4-406c-9afa-9d47e04e2340" providerId="ADAL" clId="{18531233-1B8C-4966-8EB7-9204D440173A}" dt="2022-03-20T06:21:38.322" v="51"/>
        <pc:sldMkLst>
          <pc:docMk/>
          <pc:sldMk cId="1504276776" sldId="758"/>
        </pc:sldMkLst>
      </pc:sldChg>
      <pc:sldChg chg="add">
        <pc:chgData name="rxr" userId="4c2906e3-4cf4-406c-9afa-9d47e04e2340" providerId="ADAL" clId="{18531233-1B8C-4966-8EB7-9204D440173A}" dt="2022-03-20T06:21:38.322" v="51"/>
        <pc:sldMkLst>
          <pc:docMk/>
          <pc:sldMk cId="1437110555" sldId="759"/>
        </pc:sldMkLst>
      </pc:sldChg>
      <pc:sldChg chg="add">
        <pc:chgData name="rxr" userId="4c2906e3-4cf4-406c-9afa-9d47e04e2340" providerId="ADAL" clId="{18531233-1B8C-4966-8EB7-9204D440173A}" dt="2022-03-20T06:21:38.322" v="51"/>
        <pc:sldMkLst>
          <pc:docMk/>
          <pc:sldMk cId="3720064375" sldId="760"/>
        </pc:sldMkLst>
      </pc:sldChg>
      <pc:sldChg chg="add">
        <pc:chgData name="rxr" userId="4c2906e3-4cf4-406c-9afa-9d47e04e2340" providerId="ADAL" clId="{18531233-1B8C-4966-8EB7-9204D440173A}" dt="2022-03-20T06:21:38.322" v="51"/>
        <pc:sldMkLst>
          <pc:docMk/>
          <pc:sldMk cId="1827763318" sldId="761"/>
        </pc:sldMkLst>
      </pc:sldChg>
      <pc:sldChg chg="add">
        <pc:chgData name="rxr" userId="4c2906e3-4cf4-406c-9afa-9d47e04e2340" providerId="ADAL" clId="{18531233-1B8C-4966-8EB7-9204D440173A}" dt="2022-03-20T06:21:38.322" v="51"/>
        <pc:sldMkLst>
          <pc:docMk/>
          <pc:sldMk cId="1607241126" sldId="762"/>
        </pc:sldMkLst>
      </pc:sldChg>
      <pc:sldChg chg="add">
        <pc:chgData name="rxr" userId="4c2906e3-4cf4-406c-9afa-9d47e04e2340" providerId="ADAL" clId="{18531233-1B8C-4966-8EB7-9204D440173A}" dt="2022-03-20T06:24:27.538" v="52"/>
        <pc:sldMkLst>
          <pc:docMk/>
          <pc:sldMk cId="1781056664" sldId="763"/>
        </pc:sldMkLst>
      </pc:sldChg>
      <pc:sldChg chg="add">
        <pc:chgData name="rxr" userId="4c2906e3-4cf4-406c-9afa-9d47e04e2340" providerId="ADAL" clId="{18531233-1B8C-4966-8EB7-9204D440173A}" dt="2022-03-20T06:24:27.538" v="52"/>
        <pc:sldMkLst>
          <pc:docMk/>
          <pc:sldMk cId="970728031" sldId="764"/>
        </pc:sldMkLst>
      </pc:sldChg>
      <pc:sldChg chg="add">
        <pc:chgData name="rxr" userId="4c2906e3-4cf4-406c-9afa-9d47e04e2340" providerId="ADAL" clId="{18531233-1B8C-4966-8EB7-9204D440173A}" dt="2022-03-20T06:24:27.538" v="52"/>
        <pc:sldMkLst>
          <pc:docMk/>
          <pc:sldMk cId="3889179464" sldId="765"/>
        </pc:sldMkLst>
      </pc:sldChg>
      <pc:sldChg chg="add">
        <pc:chgData name="rxr" userId="4c2906e3-4cf4-406c-9afa-9d47e04e2340" providerId="ADAL" clId="{18531233-1B8C-4966-8EB7-9204D440173A}" dt="2022-03-20T06:24:27.538" v="52"/>
        <pc:sldMkLst>
          <pc:docMk/>
          <pc:sldMk cId="3874790894" sldId="766"/>
        </pc:sldMkLst>
      </pc:sldChg>
      <pc:sldChg chg="add">
        <pc:chgData name="rxr" userId="4c2906e3-4cf4-406c-9afa-9d47e04e2340" providerId="ADAL" clId="{18531233-1B8C-4966-8EB7-9204D440173A}" dt="2022-03-20T06:24:27.538" v="52"/>
        <pc:sldMkLst>
          <pc:docMk/>
          <pc:sldMk cId="3088681947" sldId="767"/>
        </pc:sldMkLst>
      </pc:sldChg>
      <pc:sldChg chg="add">
        <pc:chgData name="rxr" userId="4c2906e3-4cf4-406c-9afa-9d47e04e2340" providerId="ADAL" clId="{18531233-1B8C-4966-8EB7-9204D440173A}" dt="2022-03-20T06:24:27.538" v="52"/>
        <pc:sldMkLst>
          <pc:docMk/>
          <pc:sldMk cId="1722429202" sldId="768"/>
        </pc:sldMkLst>
      </pc:sldChg>
      <pc:sldChg chg="add">
        <pc:chgData name="rxr" userId="4c2906e3-4cf4-406c-9afa-9d47e04e2340" providerId="ADAL" clId="{18531233-1B8C-4966-8EB7-9204D440173A}" dt="2022-03-20T06:24:27.538" v="52"/>
        <pc:sldMkLst>
          <pc:docMk/>
          <pc:sldMk cId="3687319491" sldId="769"/>
        </pc:sldMkLst>
      </pc:sldChg>
      <pc:sldChg chg="add">
        <pc:chgData name="rxr" userId="4c2906e3-4cf4-406c-9afa-9d47e04e2340" providerId="ADAL" clId="{18531233-1B8C-4966-8EB7-9204D440173A}" dt="2022-03-20T06:24:27.538" v="52"/>
        <pc:sldMkLst>
          <pc:docMk/>
          <pc:sldMk cId="1102630139" sldId="770"/>
        </pc:sldMkLst>
      </pc:sldChg>
      <pc:sldChg chg="add">
        <pc:chgData name="rxr" userId="4c2906e3-4cf4-406c-9afa-9d47e04e2340" providerId="ADAL" clId="{18531233-1B8C-4966-8EB7-9204D440173A}" dt="2022-03-20T06:25:18.079" v="53"/>
        <pc:sldMkLst>
          <pc:docMk/>
          <pc:sldMk cId="575235541" sldId="771"/>
        </pc:sldMkLst>
      </pc:sldChg>
      <pc:sldChg chg="add">
        <pc:chgData name="rxr" userId="4c2906e3-4cf4-406c-9afa-9d47e04e2340" providerId="ADAL" clId="{18531233-1B8C-4966-8EB7-9204D440173A}" dt="2022-03-20T06:25:18.079" v="53"/>
        <pc:sldMkLst>
          <pc:docMk/>
          <pc:sldMk cId="4198335963" sldId="772"/>
        </pc:sldMkLst>
      </pc:sldChg>
      <pc:sldChg chg="add">
        <pc:chgData name="rxr" userId="4c2906e3-4cf4-406c-9afa-9d47e04e2340" providerId="ADAL" clId="{18531233-1B8C-4966-8EB7-9204D440173A}" dt="2022-03-20T06:25:18.079" v="53"/>
        <pc:sldMkLst>
          <pc:docMk/>
          <pc:sldMk cId="1992717545" sldId="773"/>
        </pc:sldMkLst>
      </pc:sldChg>
      <pc:sldChg chg="add">
        <pc:chgData name="rxr" userId="4c2906e3-4cf4-406c-9afa-9d47e04e2340" providerId="ADAL" clId="{18531233-1B8C-4966-8EB7-9204D440173A}" dt="2022-03-20T06:25:18.079" v="53"/>
        <pc:sldMkLst>
          <pc:docMk/>
          <pc:sldMk cId="2318662012" sldId="7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D9F59-4412-4C1B-9AFC-37D0F19DD34A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DDB46-C8B9-4E58-802E-B5D5985C5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46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6CA48A-C2EC-40C8-B749-566CD4BBC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95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60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27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856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25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22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09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3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08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071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FF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1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37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258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4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231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2177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42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0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504662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9791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90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6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06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 useBgFill="1">
        <p:nvSpPr>
          <p:cNvPr id="20" name="Freeform 10"/>
          <p:cNvSpPr>
            <a:spLocks/>
          </p:cNvSpPr>
          <p:nvPr userDrawn="1"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05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111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78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8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205147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149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154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299734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96472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120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715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4227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481C1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000" b="0" i="0" u="none" strike="noStrike" kern="1200" cap="none" spc="0" normalizeH="0" baseline="0" noProof="0">
              <a:ln>
                <a:noFill/>
              </a:ln>
              <a:solidFill>
                <a:srgbClr val="005E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473F8-2F3F-4CC2-BF55-F7E080802650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775F55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775F55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775F55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775F55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775F55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775F55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/42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6228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5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8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4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05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5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4A73E1A6-FD5B-410B-8D77-29923B500F0F}" type="datetimeFigureOut">
              <a:rPr lang="ko-KR" altLang="en-US" smtClean="0"/>
              <a:pPr/>
              <a:t>2022-03-23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36F68D5E-D2A9-4695-B3E4-CD0D41497B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6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36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75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3608" y="404664"/>
            <a:ext cx="7772400" cy="1656184"/>
          </a:xfrm>
        </p:spPr>
        <p:txBody>
          <a:bodyPr/>
          <a:lstStyle/>
          <a:p>
            <a:r>
              <a:rPr lang="ko-KR" altLang="en-US"/>
              <a:t>자바 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652120" y="4005064"/>
            <a:ext cx="2952328" cy="102758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/>
              <a:t>4</a:t>
            </a:r>
            <a:r>
              <a:rPr lang="ko-KR" altLang="en-US" b="1" dirty="0"/>
              <a:t>주차</a:t>
            </a:r>
            <a:endParaRPr lang="en-US" altLang="ko-KR" b="1" dirty="0"/>
          </a:p>
          <a:p>
            <a:r>
              <a:rPr lang="ko-KR" altLang="en-US" b="1" dirty="0"/>
              <a:t>반복문과 배열</a:t>
            </a:r>
            <a:endParaRPr lang="en-US" altLang="ko-KR" b="1" dirty="0"/>
          </a:p>
          <a:p>
            <a:r>
              <a:rPr lang="ko-KR" altLang="en-US" b="1" dirty="0"/>
              <a:t>강의 자 </a:t>
            </a:r>
            <a:r>
              <a:rPr lang="en-US" altLang="ko-KR" b="1" dirty="0"/>
              <a:t>: </a:t>
            </a:r>
            <a:r>
              <a:rPr lang="ko-KR" altLang="en-US" b="1" dirty="0"/>
              <a:t>오 은 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EC2D8-E928-4A76-A864-29F4D0681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96952"/>
            <a:ext cx="482985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: </a:t>
            </a:r>
            <a:r>
              <a:rPr lang="en-US" altLang="ko-KR" b="0"/>
              <a:t>0</a:t>
            </a:r>
            <a:r>
              <a:rPr lang="ko-KR" altLang="en-US" b="0"/>
              <a:t>부터 </a:t>
            </a:r>
            <a:r>
              <a:rPr lang="en-US" altLang="ko-KR" b="0"/>
              <a:t>9</a:t>
            </a:r>
            <a:r>
              <a:rPr lang="ko-KR" altLang="en-US" b="0"/>
              <a:t>까지 출력하기</a:t>
            </a:r>
            <a:endParaRPr lang="ko-KR" alt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16832"/>
            <a:ext cx="8686800" cy="465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CA6DD1-FC7E-4E96-A304-CEDB78A62B62}"/>
              </a:ext>
            </a:extLst>
          </p:cNvPr>
          <p:cNvSpPr txBox="1"/>
          <p:nvPr/>
        </p:nvSpPr>
        <p:spPr>
          <a:xfrm>
            <a:off x="3707904" y="4365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초기값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6A5D-C5E9-4582-9191-3F12384520C4}"/>
              </a:ext>
            </a:extLst>
          </p:cNvPr>
          <p:cNvSpPr txBox="1"/>
          <p:nvPr/>
        </p:nvSpPr>
        <p:spPr>
          <a:xfrm>
            <a:off x="4351185" y="46728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증감치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EA381-F21F-4FAC-8C19-2C9C3C1A12A6}"/>
              </a:ext>
            </a:extLst>
          </p:cNvPr>
          <p:cNvSpPr txBox="1"/>
          <p:nvPr/>
        </p:nvSpPr>
        <p:spPr>
          <a:xfrm>
            <a:off x="3491880" y="533696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50" charset="-127"/>
                <a:cs typeface="+mn-cs"/>
              </a:rPr>
              <a:t>반복치</a:t>
            </a:r>
          </a:p>
        </p:txBody>
      </p:sp>
    </p:spTree>
    <p:extLst>
      <p:ext uri="{BB962C8B-B14F-4D97-AF65-F5344CB8AC3E}">
        <p14:creationId xmlns:p14="http://schemas.microsoft.com/office/powerpoint/2010/main" val="353538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: </a:t>
            </a:r>
            <a:r>
              <a:rPr lang="ko-KR" altLang="en-US"/>
              <a:t>구구단 출력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5809"/>
            <a:ext cx="8229600" cy="203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06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7" y="1367554"/>
            <a:ext cx="8066457" cy="496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86" y="1700808"/>
            <a:ext cx="696465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import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java.util.Scanner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public class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WhileSample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public static void main(String[]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args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count=0; // count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입력된 정수의 개수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sum=0; // sum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 합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Scanner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scanner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new Scanner(System.in);		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정수를 입력하고 마지막에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입력하세요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.");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n =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scanner.nextInt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정수 입력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while(n != -1)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 // -1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입력되면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while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 벗어남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sum += n;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count++;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 =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scanner.nextInt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정수 입력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if(count == 0)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입력된 수가 없습니다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.");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else 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정수의 개수는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 + count +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개이며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평균은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 + (double)sum/count +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.");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}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scanner.close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}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3-2 : -1</a:t>
            </a:r>
            <a:r>
              <a:rPr lang="ko-KR" altLang="en-US" sz="2400" dirty="0"/>
              <a:t>이 입력될 때까지 입력된 수의 평균 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while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문을 이용하여 정수를 여러 개 입력 받고 평균을 출력하라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-1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입력되면 입력을 종료한다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D8047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686" y="5922075"/>
            <a:ext cx="69626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정수를 입력하고 마지막에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입력하세요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30 –20 40 -1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정수의 개수는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개이며 평균은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15.0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16062" y="6064350"/>
            <a:ext cx="1656184" cy="324036"/>
          </a:xfrm>
          <a:prstGeom prst="wedgeRoundRectCallout">
            <a:avLst>
              <a:gd name="adj1" fmla="val -180685"/>
              <a:gd name="adj2" fmla="val 5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 마지막 입력을 뜻함</a:t>
            </a:r>
          </a:p>
        </p:txBody>
      </p:sp>
    </p:spTree>
    <p:extLst>
      <p:ext uri="{BB962C8B-B14F-4D97-AF65-F5344CB8AC3E}">
        <p14:creationId xmlns:p14="http://schemas.microsoft.com/office/powerpoint/2010/main" val="329102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do-while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83767" y="5219612"/>
            <a:ext cx="411362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무조건 최소 한번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작업문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3768" y="5661248"/>
            <a:ext cx="411362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반복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조건이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true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이면 반복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false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반복 종료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반복 조건이 없으며 컴파일 오류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27" y="1444022"/>
            <a:ext cx="5610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4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do-while</a:t>
            </a:r>
            <a:r>
              <a:rPr lang="ko-KR" altLang="en-US" dirty="0"/>
              <a:t>문의 실행 과정을 나타내는 순서도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05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8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중첩 반복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3648" y="3212976"/>
            <a:ext cx="64087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=0; i&lt;100; i++) { // 100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개의 학교 성적을 모두 더한다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.....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.....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63688" y="3789040"/>
            <a:ext cx="5616624" cy="1224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j=0; j&lt;10000; j++) { // 10000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명의 학생 성적을 모두 더한다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   .....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   .....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}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중첩 반복</a:t>
            </a:r>
            <a:endParaRPr lang="en-US" altLang="ko-KR" dirty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내포하는 구조</a:t>
            </a:r>
            <a:endParaRPr lang="en-US" altLang="ko-KR" dirty="0"/>
          </a:p>
          <a:p>
            <a:pPr lvl="1"/>
            <a:r>
              <a:rPr lang="ko-KR" altLang="en-US" dirty="0"/>
              <a:t>이론적으로는 몇 번이고 중첩 반복 가능</a:t>
            </a:r>
            <a:endParaRPr lang="en-US" altLang="ko-KR" dirty="0"/>
          </a:p>
          <a:p>
            <a:pPr lvl="1"/>
            <a:r>
              <a:rPr lang="ko-KR" altLang="en-US" dirty="0"/>
              <a:t>너무 많은 중첩 반복은 프로그램 구조를 복잡하게 하므로 </a:t>
            </a:r>
            <a:r>
              <a:rPr lang="en-US" altLang="ko-KR" sz="1600" dirty="0"/>
              <a:t>2</a:t>
            </a:r>
            <a:r>
              <a:rPr lang="ko-KR" altLang="en-US" dirty="0"/>
              <a:t>중 또는 </a:t>
            </a:r>
            <a:r>
              <a:rPr lang="en-US" altLang="ko-KR" sz="1600" dirty="0"/>
              <a:t>3</a:t>
            </a:r>
            <a:r>
              <a:rPr lang="ko-KR" altLang="en-US" dirty="0"/>
              <a:t>중 반복이 적당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5556903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10000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명의 학생이 있는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 대학의 모든 학생 성적의 합을 구할 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62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517"/>
          </a:xfrm>
        </p:spPr>
        <p:txBody>
          <a:bodyPr/>
          <a:lstStyle/>
          <a:p>
            <a:r>
              <a:rPr lang="ko-KR" altLang="en-US" b="0" dirty="0"/>
              <a:t>예제</a:t>
            </a:r>
            <a:r>
              <a:rPr lang="en-US" altLang="ko-KR" b="0" dirty="0"/>
              <a:t>1</a:t>
            </a:r>
            <a:r>
              <a:rPr lang="ko-KR" altLang="en-US" b="0" dirty="0"/>
              <a:t> </a:t>
            </a:r>
            <a:r>
              <a:rPr lang="en-US" altLang="ko-KR" b="0" dirty="0"/>
              <a:t>: 2</a:t>
            </a:r>
            <a:r>
              <a:rPr lang="ko-KR" altLang="en-US" b="0" dirty="0"/>
              <a:t>단부터 </a:t>
            </a:r>
            <a:r>
              <a:rPr lang="en-US" altLang="ko-KR" b="0" dirty="0"/>
              <a:t>9</a:t>
            </a:r>
            <a:r>
              <a:rPr lang="ko-KR" altLang="en-US" b="0" dirty="0"/>
              <a:t>단까지 구구단을 작성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62A95-B94B-4C28-BB57-67EC0CC7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06" y="1690689"/>
            <a:ext cx="6890994" cy="471637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186A0B1-0554-4331-AB9A-54049E2C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113" y="3429000"/>
            <a:ext cx="1416550" cy="279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9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52FCE1-FB39-482F-B3FF-33B0CC40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209675"/>
            <a:ext cx="8353425" cy="4438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5631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2: 2</a:t>
            </a:r>
            <a:r>
              <a:rPr lang="ko-KR" altLang="en-US" dirty="0"/>
              <a:t>중 중첩을 이용한 구구단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939" y="1772816"/>
            <a:ext cx="707597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public class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NestedLoop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public static void main(String[]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args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for(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=1;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&lt;10;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++)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 // 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for(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j=1; j&lt;10;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j++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단의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구구셈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출력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+ "*" + j + "=" +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*j); //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구구셈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출력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('\t');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하나씩 탭으로 띄기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단이 끝나면 다음 줄로 커서 이동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30" y="1342509"/>
            <a:ext cx="79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 중첩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for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문을 사용하여 구구단을 출력하는 프로그램을 작성하시오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 줄에 한 단씩 출력한다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D8047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965" y="4437112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396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1*1=1	1*2=2	1*3=3	1*4=4	1*5=5	1*6=6	1*7=7	1*8=8	1*9=9</a:t>
            </a:r>
          </a:p>
          <a:p>
            <a:pPr marL="0" marR="0" lvl="0" indent="0" algn="l" defTabSz="396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2*1=2	2*2=4	2*3=6	2*4=8	2*5=10	2*6=12	2*7=14	2*8=16	2*9=18</a:t>
            </a:r>
          </a:p>
          <a:p>
            <a:pPr marL="0" marR="0" lvl="0" indent="0" algn="l" defTabSz="396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3*1=3	3*2=6	3*3=9	3*4=12	3*5=15	3*6=18	3*7=21	3*8=24	3*9=27</a:t>
            </a:r>
          </a:p>
          <a:p>
            <a:pPr marL="0" marR="0" lvl="0" indent="0" algn="l" defTabSz="396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4*1=4	4*2=8	4*3=12	4*4=16	4*5=20	4*6=24	4*7=28	4*8=32	4*9=36</a:t>
            </a:r>
          </a:p>
          <a:p>
            <a:pPr marL="0" marR="0" lvl="0" indent="0" algn="l" defTabSz="396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5*1=5	5*2=10	5*3=15	5*4=20	5*5=25	5*6=30	5*7=35	5*8=40	5*9=45</a:t>
            </a:r>
          </a:p>
          <a:p>
            <a:pPr marL="0" marR="0" lvl="0" indent="0" algn="l" defTabSz="396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6*1=6	6*2=12	6*3=18	6*4=24	6*5=30	6*6=36	6*7=42	6*8=48	6*9=54</a:t>
            </a:r>
          </a:p>
          <a:p>
            <a:pPr marL="0" marR="0" lvl="0" indent="0" algn="l" defTabSz="396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7*1=7	7*2=14	7*3=21	7*4=28	7*5=35	7*6=42	7*7=49	7*8=56	7*9=63</a:t>
            </a:r>
          </a:p>
          <a:p>
            <a:pPr marL="0" marR="0" lvl="0" indent="0" algn="l" defTabSz="396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8*1=8	8*2=16	8*3=24	8*4=32	8*5=40	8*6=48	8*7=56	8*8=64	8*9=72</a:t>
            </a:r>
          </a:p>
          <a:p>
            <a:pPr marL="0" marR="0" lvl="0" indent="0" algn="l" defTabSz="396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9*1=9	9*2=18	9*3=27	9*4=36	9*5=45	9*6=54	9*7=63	9*8=72	9*9=81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22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108" y="1956921"/>
            <a:ext cx="7639736" cy="491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altLang="ko-KR" sz="2000" dirty="0"/>
          </a:p>
          <a:p>
            <a:pPr>
              <a:lnSpc>
                <a:spcPct val="200000"/>
              </a:lnSpc>
            </a:pPr>
            <a:endParaRPr lang="en-US" altLang="ko-KR" sz="20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dirty="0" err="1"/>
              <a:t>반복문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/>
              <a:t>for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/>
              <a:t>while</a:t>
            </a:r>
            <a:r>
              <a:rPr lang="ko-KR" altLang="en-US" sz="2000" dirty="0"/>
              <a:t> 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배열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과제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37432-4659-4F26-9A95-9872FEC42B02}"/>
              </a:ext>
            </a:extLst>
          </p:cNvPr>
          <p:cNvSpPr txBox="1"/>
          <p:nvPr/>
        </p:nvSpPr>
        <p:spPr>
          <a:xfrm>
            <a:off x="2051720" y="908720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</a:rPr>
              <a:t>목차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95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63500" y="594021"/>
            <a:ext cx="8963994" cy="5669958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구구단에서 변수 </a:t>
            </a:r>
            <a:r>
              <a:rPr lang="en-US" altLang="ko-KR" err="1"/>
              <a:t>i</a:t>
            </a:r>
            <a:r>
              <a:rPr lang="ko-KR" altLang="en-US"/>
              <a:t>와 </a:t>
            </a:r>
            <a:r>
              <a:rPr lang="en-US" altLang="ko-KR"/>
              <a:t>k</a:t>
            </a:r>
            <a:r>
              <a:rPr lang="ko-KR" altLang="en-US"/>
              <a:t>의 추출</a:t>
            </a:r>
            <a:r>
              <a:rPr lang="en-US" altLang="ko-KR"/>
              <a:t>(</a:t>
            </a:r>
            <a:r>
              <a:rPr lang="ko-KR" altLang="en-US"/>
              <a:t>가로를 먼저 출력하는 경우</a:t>
            </a:r>
            <a:r>
              <a:rPr lang="en-US" altLang="ko-KR"/>
              <a:t>)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68" y="1350662"/>
            <a:ext cx="7610257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100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/>
              <a:t>Section</a:t>
            </a:r>
            <a:r>
              <a:rPr lang="en-US" altLang="ko-KR"/>
              <a:t> 02 </a:t>
            </a:r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</a:t>
            </a:r>
            <a:r>
              <a:rPr lang="en-US" altLang="ko-KR"/>
              <a:t>(10)</a:t>
            </a:r>
            <a:endParaRPr lang="ko-KR" alt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852" y="1586077"/>
            <a:ext cx="7845925" cy="27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15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06D77E-BDF3-489D-8F07-01AFEFEA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8" y="1443877"/>
            <a:ext cx="8983744" cy="3826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98206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052310" cy="123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err="1"/>
              <a:t>반복문을</a:t>
            </a:r>
            <a:r>
              <a:rPr lang="ko-KR" altLang="en-US" dirty="0"/>
              <a:t> 빠져 나가지 않으면서 다음 반복으로 진행</a:t>
            </a:r>
            <a:endParaRPr lang="en-US" altLang="ko-KR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411760" y="3814082"/>
            <a:ext cx="720080" cy="258126"/>
          </a:xfrm>
          <a:prstGeom prst="wedgeRoundRectCallout">
            <a:avLst>
              <a:gd name="adj1" fmla="val -30586"/>
              <a:gd name="adj2" fmla="val -320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분기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427984" y="4063075"/>
            <a:ext cx="890049" cy="345087"/>
          </a:xfrm>
          <a:prstGeom prst="wedgeRoundRectCallout">
            <a:avLst>
              <a:gd name="adj1" fmla="val 36283"/>
              <a:gd name="adj2" fmla="val -337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조건식으로분기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08304" y="3943145"/>
            <a:ext cx="890049" cy="345087"/>
          </a:xfrm>
          <a:prstGeom prst="wedgeRoundRectCallout">
            <a:avLst>
              <a:gd name="adj1" fmla="val -38078"/>
              <a:gd name="adj2" fmla="val -24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조건식으로분기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46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break</a:t>
            </a:r>
            <a:r>
              <a:rPr lang="ko-KR" altLang="en-US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하나를 완전히 빠져 나갈 때 사용</a:t>
            </a:r>
            <a:endParaRPr lang="en-US" altLang="ko-KR" dirty="0"/>
          </a:p>
          <a:p>
            <a:pPr lvl="2"/>
            <a:r>
              <a:rPr lang="ko-KR" altLang="en-US" dirty="0"/>
              <a:t>하나의 </a:t>
            </a:r>
            <a:r>
              <a:rPr lang="ko-KR" altLang="en-US" dirty="0" err="1"/>
              <a:t>반복문만</a:t>
            </a:r>
            <a:r>
              <a:rPr lang="ko-KR" altLang="en-US" dirty="0"/>
              <a:t> 벗어남</a:t>
            </a:r>
            <a:endParaRPr lang="en-US" altLang="ko-KR" dirty="0"/>
          </a:p>
          <a:p>
            <a:pPr lvl="2"/>
            <a:r>
              <a:rPr lang="ko-KR" altLang="en-US" dirty="0"/>
              <a:t>중첩 반복의 경우 안쪽 반복문의 </a:t>
            </a:r>
            <a:r>
              <a:rPr lang="en-US" altLang="ko-KR" dirty="0"/>
              <a:t>break </a:t>
            </a:r>
            <a:r>
              <a:rPr lang="ko-KR" altLang="en-US" dirty="0"/>
              <a:t>문이 실행되면 안쪽</a:t>
            </a:r>
            <a:r>
              <a:rPr lang="en-US" altLang="ko-KR" dirty="0"/>
              <a:t> </a:t>
            </a:r>
            <a:r>
              <a:rPr lang="ko-KR" altLang="en-US" dirty="0" err="1"/>
              <a:t>반복문만</a:t>
            </a:r>
            <a:r>
              <a:rPr lang="ko-KR" altLang="en-US" dirty="0"/>
              <a:t> 벗어남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56992"/>
            <a:ext cx="717804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28650" y="184006"/>
            <a:ext cx="7886700" cy="768496"/>
          </a:xfrm>
        </p:spPr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 </a:t>
            </a:r>
            <a:r>
              <a:rPr lang="en-US" altLang="ko-KR" dirty="0"/>
              <a:t>/continue</a:t>
            </a:r>
            <a:r>
              <a:rPr lang="ko-KR" altLang="en-US" dirty="0"/>
              <a:t>문 </a:t>
            </a:r>
            <a:r>
              <a:rPr lang="en-US" altLang="ko-KR" dirty="0"/>
              <a:t>for </a:t>
            </a:r>
            <a:r>
              <a:rPr lang="ko-KR" altLang="en-US" dirty="0"/>
              <a:t>실습 예제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83C6CB-347C-4ED0-ADD3-4AA75AAB0BB9}"/>
              </a:ext>
            </a:extLst>
          </p:cNvPr>
          <p:cNvGrpSpPr/>
          <p:nvPr/>
        </p:nvGrpSpPr>
        <p:grpSpPr>
          <a:xfrm>
            <a:off x="503345" y="1497473"/>
            <a:ext cx="8012005" cy="5004278"/>
            <a:chOff x="503345" y="1284349"/>
            <a:chExt cx="8012005" cy="50042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023E00-C825-4A6B-9108-6918AFB12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395" y="1284349"/>
              <a:ext cx="4743450" cy="23717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8E1B86-1416-4702-9CC8-55325EB4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677" y="1893255"/>
              <a:ext cx="2343150" cy="781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F76FF9-CBB8-4895-804A-DFDFC0CB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345" y="3907377"/>
              <a:ext cx="4762500" cy="2381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C14F268-FA1D-4B3E-8470-5E8E8D40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9725" y="4532743"/>
              <a:ext cx="3095625" cy="8286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932328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48751" y="214310"/>
            <a:ext cx="7886700" cy="768496"/>
          </a:xfrm>
        </p:spPr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 </a:t>
            </a:r>
            <a:r>
              <a:rPr lang="en-US" altLang="ko-KR" dirty="0"/>
              <a:t>/continue</a:t>
            </a:r>
            <a:r>
              <a:rPr lang="ko-KR" altLang="en-US" dirty="0"/>
              <a:t>문 </a:t>
            </a:r>
            <a:r>
              <a:rPr lang="en-US" altLang="ko-KR" dirty="0"/>
              <a:t>while </a:t>
            </a:r>
            <a:r>
              <a:rPr lang="ko-KR" altLang="en-US" dirty="0"/>
              <a:t>실습 예제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080763-0D04-4C7F-AE91-1382C092ABE2}"/>
              </a:ext>
            </a:extLst>
          </p:cNvPr>
          <p:cNvGrpSpPr/>
          <p:nvPr/>
        </p:nvGrpSpPr>
        <p:grpSpPr>
          <a:xfrm>
            <a:off x="628650" y="1662667"/>
            <a:ext cx="7600995" cy="4781334"/>
            <a:chOff x="628650" y="1217490"/>
            <a:chExt cx="7600995" cy="47813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33514E-78E8-4A30-ADEC-C1A33A3B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1" y="1217490"/>
              <a:ext cx="4066884" cy="23069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1EA276-C336-4709-9D12-A3906DA44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2570" y="1809472"/>
              <a:ext cx="3267075" cy="8953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755AFA6-8430-4204-AA61-AE4945D96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3691878"/>
              <a:ext cx="4019559" cy="23069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09AF9D-33C3-4419-B642-020A2BD7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2569" y="4153179"/>
              <a:ext cx="3267075" cy="8953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588687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28600"/>
            <a:ext cx="8496944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 : continue </a:t>
            </a:r>
            <a:r>
              <a:rPr lang="ko-KR" altLang="en-US" dirty="0"/>
              <a:t>문을 이용하여 양수 합 구하기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1855693"/>
            <a:ext cx="53000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java.util.Scanner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public class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ContinueExample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public static void main(String[]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args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Scanner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scanner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new Scanner(System.in);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정수를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 입력하세요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.");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sum=0;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for(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=0;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&lt;5;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++)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n =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scanner.nextInt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키보드에서 정수 입력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if(n&lt;=0) 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	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continue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양수가 아닌 경우 다음 반복으로 진행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else 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	sum += n;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양수인 경우 덧셈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양수의 합은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 + sum);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scanner.close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}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58375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개의 정수를 입력 받고 그 중 양수들만 합하여 출력하는 프로그램을 작성하라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D8047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2218" y="4646651"/>
            <a:ext cx="2332822" cy="160043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정수를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 입력하세요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양수의 합은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599218" y="3556415"/>
            <a:ext cx="2962575" cy="785510"/>
          </a:xfrm>
          <a:custGeom>
            <a:avLst/>
            <a:gdLst>
              <a:gd name="connsiteX0" fmla="*/ 2953283 w 3028961"/>
              <a:gd name="connsiteY0" fmla="*/ 785510 h 785510"/>
              <a:gd name="connsiteX1" fmla="*/ 3006377 w 3028961"/>
              <a:gd name="connsiteY1" fmla="*/ 443348 h 785510"/>
              <a:gd name="connsiteX2" fmla="*/ 2752705 w 3028961"/>
              <a:gd name="connsiteY2" fmla="*/ 195575 h 785510"/>
              <a:gd name="connsiteX3" fmla="*/ 422460 w 3028961"/>
              <a:gd name="connsiteY3" fmla="*/ 896 h 785510"/>
              <a:gd name="connsiteX4" fmla="*/ 9505 w 3028961"/>
              <a:gd name="connsiteY4" fmla="*/ 136581 h 78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61" h="785510">
                <a:moveTo>
                  <a:pt x="2953283" y="785510"/>
                </a:moveTo>
                <a:cubicBezTo>
                  <a:pt x="2996545" y="663590"/>
                  <a:pt x="3039807" y="541670"/>
                  <a:pt x="3006377" y="443348"/>
                </a:cubicBezTo>
                <a:cubicBezTo>
                  <a:pt x="2972947" y="345026"/>
                  <a:pt x="3183358" y="269317"/>
                  <a:pt x="2752705" y="195575"/>
                </a:cubicBezTo>
                <a:cubicBezTo>
                  <a:pt x="2322052" y="121833"/>
                  <a:pt x="879660" y="10728"/>
                  <a:pt x="422460" y="896"/>
                </a:cubicBezTo>
                <a:cubicBezTo>
                  <a:pt x="-34740" y="-8936"/>
                  <a:pt x="-12618" y="63822"/>
                  <a:pt x="9505" y="13658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418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8253"/>
          </a:xfrm>
        </p:spPr>
        <p:txBody>
          <a:bodyPr>
            <a:normAutofit fontScale="90000"/>
          </a:bodyPr>
          <a:lstStyle/>
          <a:p>
            <a:r>
              <a:rPr lang="ko-KR" altLang="en-US" b="0" dirty="0"/>
              <a:t>예제</a:t>
            </a:r>
            <a:r>
              <a:rPr lang="en-US" altLang="ko-KR" b="0" dirty="0"/>
              <a:t>: while</a:t>
            </a:r>
            <a:r>
              <a:rPr lang="ko-KR" altLang="en-US" b="0" dirty="0"/>
              <a:t>문 무한루프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8E9153-772A-4E34-B84F-0C7E2D1749E0}"/>
              </a:ext>
            </a:extLst>
          </p:cNvPr>
          <p:cNvGrpSpPr/>
          <p:nvPr/>
        </p:nvGrpSpPr>
        <p:grpSpPr>
          <a:xfrm>
            <a:off x="143730" y="2353846"/>
            <a:ext cx="8856539" cy="4139028"/>
            <a:chOff x="101030" y="930121"/>
            <a:chExt cx="9042970" cy="41502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599399-CF91-4AD1-8167-65C7B2C43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30" y="930121"/>
              <a:ext cx="6326404" cy="41502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730760-3DF9-4172-AFFE-15133856D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425" y="1705484"/>
              <a:ext cx="3838575" cy="22574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80495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5787" y="141353"/>
            <a:ext cx="7893913" cy="788971"/>
          </a:xfrm>
        </p:spPr>
        <p:txBody>
          <a:bodyPr>
            <a:noAutofit/>
          </a:bodyPr>
          <a:lstStyle/>
          <a:p>
            <a:r>
              <a:rPr lang="ko-KR" altLang="en-US" sz="1800" b="0" dirty="0"/>
              <a:t>예제</a:t>
            </a:r>
            <a:r>
              <a:rPr lang="en-US" altLang="ko-KR" sz="1800" b="0" dirty="0"/>
              <a:t>: </a:t>
            </a:r>
            <a:r>
              <a:rPr lang="ko-KR" altLang="en-US" sz="1800" dirty="0"/>
              <a:t>구구단을 짜되 </a:t>
            </a:r>
            <a:r>
              <a:rPr lang="en-US" altLang="ko-KR" sz="1800" dirty="0"/>
              <a:t>5</a:t>
            </a:r>
            <a:r>
              <a:rPr lang="ko-KR" altLang="en-US" sz="1800" dirty="0"/>
              <a:t>단과 </a:t>
            </a:r>
            <a:r>
              <a:rPr lang="en-US" altLang="ko-KR" sz="1800" dirty="0"/>
              <a:t>9</a:t>
            </a:r>
            <a:r>
              <a:rPr lang="ko-KR" altLang="en-US" sz="1800" dirty="0"/>
              <a:t>단을 제외하고 출력하고 곱해지는 값이 단보다 크면 탈출 </a:t>
            </a:r>
            <a:r>
              <a:rPr lang="ko-KR" altLang="en-US" sz="1800" dirty="0" err="1"/>
              <a:t>하시오</a:t>
            </a:r>
            <a:r>
              <a:rPr lang="ko-KR" altLang="en-US" sz="1800" dirty="0"/>
              <a:t> 예를 들어 </a:t>
            </a:r>
            <a:r>
              <a:rPr lang="en-US" altLang="ko-KR" sz="1800" dirty="0"/>
              <a:t>2</a:t>
            </a:r>
            <a:r>
              <a:rPr lang="ko-KR" altLang="en-US" sz="1800" dirty="0"/>
              <a:t>단은 </a:t>
            </a:r>
            <a:r>
              <a:rPr lang="en-US" altLang="ko-KR" sz="1800" dirty="0"/>
              <a:t>2*2 </a:t>
            </a:r>
            <a:r>
              <a:rPr lang="ko-KR" altLang="en-US" sz="1800" dirty="0"/>
              <a:t>까지만 </a:t>
            </a:r>
            <a:r>
              <a:rPr lang="en-US" altLang="ko-KR" sz="1800" dirty="0"/>
              <a:t>3</a:t>
            </a:r>
            <a:r>
              <a:rPr lang="ko-KR" altLang="en-US" sz="1800" dirty="0"/>
              <a:t>단은 </a:t>
            </a:r>
            <a:r>
              <a:rPr lang="en-US" altLang="ko-KR" sz="1800" dirty="0"/>
              <a:t>3*3 </a:t>
            </a:r>
            <a:r>
              <a:rPr lang="ko-KR" altLang="en-US" sz="1800" dirty="0"/>
              <a:t>까지만 </a:t>
            </a:r>
            <a:r>
              <a:rPr lang="en-US" altLang="ko-KR" sz="1800" dirty="0"/>
              <a:t>....</a:t>
            </a:r>
            <a:endParaRPr lang="ko-KR" altLang="en-US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C2601-D6A4-44A9-BB7C-BCCCCD5C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616011"/>
            <a:ext cx="4091948" cy="50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0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7306F54-40F8-4BF6-8040-6FBA0B627C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030654"/>
            <a:ext cx="3238500" cy="523220"/>
          </a:xfrm>
          <a:noFill/>
        </p:spPr>
        <p:txBody>
          <a:bodyPr>
            <a:spAutoFit/>
          </a:bodyPr>
          <a:lstStyle/>
          <a:p>
            <a:pPr algn="l" eaLnBrk="1" hangingPunct="1"/>
            <a:r>
              <a:rPr lang="en-US" altLang="ja-JP" sz="2800" b="1" dirty="0"/>
              <a:t> </a:t>
            </a:r>
            <a:r>
              <a:rPr lang="en-US" altLang="ko-KR" sz="2800" b="1" dirty="0"/>
              <a:t> </a:t>
            </a:r>
            <a:r>
              <a:rPr lang="ko-KR" altLang="en-US" sz="2800" b="1" dirty="0" err="1"/>
              <a:t>반복문</a:t>
            </a:r>
            <a:r>
              <a:rPr lang="ko-KR" altLang="en-US" sz="2800" b="1" dirty="0"/>
              <a:t> 이란</a:t>
            </a:r>
            <a:r>
              <a:rPr lang="en-US" altLang="ko-KR" sz="2800" b="1" dirty="0"/>
              <a:t>?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CCF8528-98B2-4644-9AC2-7C40270A47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786" y="2556663"/>
            <a:ext cx="8588428" cy="3540456"/>
          </a:xfr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ko-KR" altLang="en-US" sz="2400" b="1" dirty="0" err="1"/>
              <a:t>반복문의</a:t>
            </a:r>
            <a:r>
              <a:rPr lang="ko-KR" altLang="en-US" sz="2400" b="1" dirty="0"/>
              <a:t> 기능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en-US" sz="2000" b="1" dirty="0"/>
              <a:t>특정 영역을 특정 조건이 만족하는 동안에 반복 실행하기 위한 문장</a:t>
            </a:r>
            <a:br>
              <a:rPr lang="ko-KR" altLang="en-US" sz="2000" b="1" dirty="0"/>
            </a:br>
            <a:endParaRPr lang="ko-KR" altLang="en-US" sz="2000" b="1" dirty="0"/>
          </a:p>
          <a:p>
            <a:pPr eaLnBrk="1" hangingPunct="1">
              <a:lnSpc>
                <a:spcPct val="120000"/>
              </a:lnSpc>
            </a:pPr>
            <a:r>
              <a:rPr lang="ko-KR" altLang="en-US" sz="2400" b="1" dirty="0"/>
              <a:t>세 가지 형태의 </a:t>
            </a:r>
            <a:r>
              <a:rPr lang="ko-KR" altLang="en-US" sz="2400" b="1" dirty="0" err="1"/>
              <a:t>반복문</a:t>
            </a:r>
            <a:endParaRPr lang="en-US" altLang="ko-KR" sz="2400" b="1" dirty="0"/>
          </a:p>
          <a:p>
            <a:pPr lvl="1">
              <a:lnSpc>
                <a:spcPct val="120000"/>
              </a:lnSpc>
            </a:pPr>
            <a:r>
              <a:rPr lang="en-US" altLang="ko-KR" sz="2400" b="1" dirty="0"/>
              <a:t>for</a:t>
            </a:r>
            <a:r>
              <a:rPr lang="ko-KR" altLang="en-US" sz="2400" b="1" dirty="0"/>
              <a:t>문에 의한 반복</a:t>
            </a:r>
            <a:endParaRPr lang="ko-KR" altLang="en-US" sz="2200" b="1" dirty="0"/>
          </a:p>
          <a:p>
            <a:pPr lvl="1" eaLnBrk="1" hangingPunct="1">
              <a:lnSpc>
                <a:spcPct val="120000"/>
              </a:lnSpc>
            </a:pPr>
            <a:r>
              <a:rPr lang="en-US" altLang="ko-KR" sz="2000" b="1" dirty="0"/>
              <a:t>while</a:t>
            </a:r>
            <a:r>
              <a:rPr lang="ko-KR" altLang="en-US" sz="2000" b="1" dirty="0"/>
              <a:t>문에 의한 반복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ko-KR" sz="2000" b="1" dirty="0"/>
              <a:t>do ~ while</a:t>
            </a:r>
            <a:r>
              <a:rPr lang="ko-KR" altLang="en-US" sz="2000" b="1" dirty="0"/>
              <a:t>문에 의한 반복</a:t>
            </a:r>
          </a:p>
        </p:txBody>
      </p:sp>
    </p:spTree>
    <p:extLst>
      <p:ext uri="{BB962C8B-B14F-4D97-AF65-F5344CB8AC3E}">
        <p14:creationId xmlns:p14="http://schemas.microsoft.com/office/powerpoint/2010/main" val="2581904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0A4E57-56BB-4CDE-812F-C785F887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6" y="750809"/>
            <a:ext cx="8113849" cy="4753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1315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</a:t>
            </a:r>
          </a:p>
          <a:p>
            <a:pPr lvl="1"/>
            <a:r>
              <a:rPr lang="ko-KR" altLang="en-US" dirty="0"/>
              <a:t>인덱스와 인덱스에 대응하는 데이터들로 이루어진 자료 구조</a:t>
            </a:r>
            <a:endParaRPr lang="en-US" altLang="ko-KR" dirty="0"/>
          </a:p>
          <a:p>
            <a:pPr lvl="2"/>
            <a:r>
              <a:rPr lang="ko-KR" altLang="en-US" dirty="0"/>
              <a:t>배열을 이용하면 한 번에 많은 메모리 공간 할당 가능</a:t>
            </a:r>
            <a:endParaRPr lang="en-US" altLang="ko-KR" dirty="0"/>
          </a:p>
          <a:p>
            <a:pPr lvl="1"/>
            <a:r>
              <a:rPr lang="ko-KR" altLang="en-US" dirty="0"/>
              <a:t>같은 타입의 데이터들이 순차적으로 저장</a:t>
            </a:r>
            <a:endParaRPr lang="en-US" altLang="ko-KR" dirty="0"/>
          </a:p>
          <a:p>
            <a:pPr lvl="2"/>
            <a:r>
              <a:rPr lang="ko-KR" altLang="en-US" dirty="0"/>
              <a:t>인덱스를 이용하여 원소 데이터 접근</a:t>
            </a:r>
            <a:endParaRPr lang="en-US" altLang="ko-KR" dirty="0"/>
          </a:p>
          <a:p>
            <a:pPr lvl="2"/>
            <a:r>
              <a:rPr lang="ko-KR" altLang="en-US" dirty="0" err="1"/>
              <a:t>반복문을</a:t>
            </a:r>
            <a:r>
              <a:rPr lang="ko-KR" altLang="en-US" dirty="0"/>
              <a:t> 이용하여 처리하기에 적합</a:t>
            </a:r>
            <a:endParaRPr lang="en-US" altLang="ko-KR" dirty="0"/>
          </a:p>
          <a:p>
            <a:pPr lvl="1"/>
            <a:r>
              <a:rPr lang="ko-KR" altLang="en-US" dirty="0"/>
              <a:t>배열 인덱스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부터 시작</a:t>
            </a:r>
            <a:endParaRPr lang="en-US" altLang="ko-KR" dirty="0"/>
          </a:p>
          <a:p>
            <a:pPr lvl="2"/>
            <a:r>
              <a:rPr lang="ko-KR" altLang="en-US" dirty="0"/>
              <a:t>인덱스는 배열의 시작 위치에서부터 데이터가 있는 상대 위치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276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배열의 필요성과 모양</a:t>
            </a:r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6701790" cy="49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10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일차원</a:t>
            </a:r>
            <a:r>
              <a:rPr lang="ko-KR" altLang="en-US" dirty="0"/>
              <a:t> 배열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 선언과 배열 생성의 두 단계 필요</a:t>
            </a:r>
            <a:endParaRPr lang="en-US" altLang="ko-KR" dirty="0"/>
          </a:p>
          <a:p>
            <a:pPr lvl="1"/>
            <a:r>
              <a:rPr lang="ko-KR" altLang="en-US" dirty="0"/>
              <a:t>배열 선언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배열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선언과 함께 초기화</a:t>
            </a:r>
            <a:endParaRPr lang="en-US" altLang="ko-KR" dirty="0"/>
          </a:p>
          <a:p>
            <a:pPr lvl="2"/>
            <a:r>
              <a:rPr lang="ko-KR" altLang="en-US" dirty="0"/>
              <a:t>배열 선언 시 값 초기화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잘못된 배열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81230" y="2252455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9153" y="2252454"/>
            <a:ext cx="2859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char[]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1230" y="3383414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[10];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char[20];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9154" y="3371544"/>
            <a:ext cx="285923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 =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[10];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 =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char[20];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1273" y="349465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또는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4556" y="4869160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 = {0,1,2,3,4,5,6,7,8,9};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초기화된 값의 개수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(10)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만큼의 배열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1273" y="2467898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또는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4555" y="5877272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[10];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컴파일 오류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배열의 크기를 지정하면 안됨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06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변수와 배열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781023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63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" y="1988840"/>
            <a:ext cx="797563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41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인덱스와 원소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dirty="0"/>
              <a:t>배열 원소 접근</a:t>
            </a:r>
            <a:endParaRPr lang="en-US" altLang="ko-KR" dirty="0"/>
          </a:p>
          <a:p>
            <a:pPr lvl="1"/>
            <a:r>
              <a:rPr lang="ko-KR" altLang="en-US" dirty="0"/>
              <a:t>배열 변수명과 </a:t>
            </a:r>
            <a:r>
              <a:rPr lang="en-US" altLang="ko-KR" dirty="0"/>
              <a:t>[] </a:t>
            </a:r>
            <a:r>
              <a:rPr lang="ko-KR" altLang="en-US" dirty="0"/>
              <a:t>사이에 원소의 인덱스를 적어 접근</a:t>
            </a:r>
            <a:endParaRPr lang="en-US" altLang="ko-KR" dirty="0"/>
          </a:p>
          <a:p>
            <a:pPr lvl="2"/>
            <a:r>
              <a:rPr lang="ko-KR" altLang="en-US" dirty="0"/>
              <a:t>배열의 인덱스는 </a:t>
            </a:r>
            <a:r>
              <a:rPr lang="en-US" altLang="ko-KR" dirty="0"/>
              <a:t>0</a:t>
            </a:r>
            <a:r>
              <a:rPr lang="ko-KR" altLang="en-US" dirty="0"/>
              <a:t>부터 시작</a:t>
            </a:r>
            <a:endParaRPr lang="en-US" altLang="ko-KR" dirty="0"/>
          </a:p>
          <a:p>
            <a:pPr lvl="2"/>
            <a:r>
              <a:rPr lang="ko-KR" altLang="en-US" dirty="0"/>
              <a:t>배열의 마지막 항목의 인덱스는 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 </a:t>
            </a:r>
            <a:r>
              <a:rPr lang="ko-KR" altLang="en-US" dirty="0"/>
              <a:t>크기 </a:t>
            </a:r>
            <a:r>
              <a:rPr lang="en-US" altLang="ko-KR" dirty="0"/>
              <a:t>– 1)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인덱스의 범위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반드시 배열 생성 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[5]; </a:t>
            </a:r>
            <a:r>
              <a:rPr lang="en-US" altLang="ko-KR" sz="1400" dirty="0"/>
              <a:t>// </a:t>
            </a:r>
            <a:r>
              <a:rPr lang="ko-KR" altLang="en-US" sz="1400" dirty="0"/>
              <a:t>원소가 </a:t>
            </a:r>
            <a:r>
              <a:rPr lang="en-US" altLang="ko-KR" sz="1400" dirty="0"/>
              <a:t>5</a:t>
            </a:r>
            <a:r>
              <a:rPr lang="ko-KR" altLang="en-US" sz="1400" dirty="0"/>
              <a:t>개인 배열 생성</a:t>
            </a:r>
            <a:r>
              <a:rPr lang="en-US" altLang="ko-KR" sz="1400" dirty="0"/>
              <a:t>.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저장</a:t>
            </a:r>
            <a:r>
              <a:rPr lang="en-US" altLang="ko-KR" sz="1400" dirty="0"/>
              <a:t>. n</a:t>
            </a:r>
            <a:r>
              <a:rPr lang="ko-KR" altLang="en-US" sz="1400" dirty="0"/>
              <a:t>은 </a:t>
            </a:r>
            <a:r>
              <a:rPr lang="en-US" altLang="ko-KR" sz="1400" dirty="0"/>
              <a:t>6</a:t>
            </a:r>
            <a:r>
              <a:rPr lang="ko-KR" altLang="en-US" sz="1400" dirty="0"/>
              <a:t>이 됨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5836041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 = 8; // </a:t>
            </a:r>
            <a:r>
              <a:rPr lang="ko-KR" altLang="en-US" sz="1400" b="1" dirty="0">
                <a:solidFill>
                  <a:srgbClr val="FF0000"/>
                </a:solidFill>
              </a:rPr>
              <a:t>오류</a:t>
            </a:r>
            <a:r>
              <a:rPr lang="en-US" altLang="ko-KR" sz="1400" dirty="0"/>
              <a:t>, </a:t>
            </a:r>
            <a:r>
              <a:rPr lang="ko-KR" altLang="en-US" sz="1400" dirty="0"/>
              <a:t>생성 되지 않은 배열 사용</a:t>
            </a:r>
            <a:endParaRPr lang="en-US" altLang="ko-KR" sz="14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4595936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-2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</a:t>
            </a:r>
            <a:r>
              <a:rPr lang="ko-KR" altLang="en-US" sz="1400" dirty="0">
                <a:ea typeface="+mj-ea"/>
              </a:rPr>
              <a:t>인덱스로 음수 사용 불가</a:t>
            </a:r>
          </a:p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5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5</a:t>
            </a:r>
            <a:r>
              <a:rPr lang="ko-KR" altLang="en-US" sz="1400" dirty="0">
                <a:ea typeface="+mj-ea"/>
              </a:rPr>
              <a:t>는 인덱스의 범위</a:t>
            </a:r>
            <a:r>
              <a:rPr lang="en-US" altLang="ko-KR" sz="1400" dirty="0">
                <a:ea typeface="+mj-ea"/>
              </a:rPr>
              <a:t>(0~4)</a:t>
            </a:r>
            <a:r>
              <a:rPr lang="ko-KR" altLang="en-US" sz="1400" dirty="0">
                <a:ea typeface="+mj-ea"/>
              </a:rPr>
              <a:t>를 넘었음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0" y="4719434"/>
            <a:ext cx="295273" cy="276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0" y="6071627"/>
            <a:ext cx="295273" cy="2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5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02469" y="287866"/>
            <a:ext cx="6343672" cy="709865"/>
          </a:xfrm>
        </p:spPr>
        <p:txBody>
          <a:bodyPr/>
          <a:lstStyle/>
          <a:p>
            <a:pPr eaLnBrk="1" hangingPunct="1"/>
            <a:r>
              <a:rPr lang="ko-KR" altLang="en-US" sz="3600" dirty="0"/>
              <a:t>예제</a:t>
            </a:r>
            <a:r>
              <a:rPr lang="en-US" altLang="ko-KR" sz="3600" dirty="0"/>
              <a:t>: </a:t>
            </a:r>
            <a:r>
              <a:rPr lang="ko-KR" altLang="en-US" sz="3600" dirty="0"/>
              <a:t>반복문과 배열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02469" y="1861607"/>
            <a:ext cx="7739062" cy="359544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0">
              <a:buNone/>
            </a:pPr>
            <a:r>
              <a:rPr lang="en-US" altLang="ko-KR" sz="1400" b="1"/>
              <a:t>public</a:t>
            </a:r>
            <a:r>
              <a:rPr lang="en-US" altLang="ko-KR" sz="1400"/>
              <a:t> </a:t>
            </a:r>
            <a:r>
              <a:rPr lang="en-US" altLang="ko-KR" sz="1400" b="1"/>
              <a:t>class</a:t>
            </a:r>
            <a:r>
              <a:rPr lang="en-US" altLang="ko-KR" sz="1400"/>
              <a:t> </a:t>
            </a:r>
            <a:r>
              <a:rPr lang="en-US" altLang="ko-KR" sz="1400" u="sng"/>
              <a:t>ArrayTest1</a:t>
            </a:r>
            <a:r>
              <a:rPr lang="en-US" altLang="ko-KR" sz="1400"/>
              <a:t> {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	</a:t>
            </a:r>
            <a:r>
              <a:rPr lang="en-US" altLang="ko-KR" sz="1400" b="1"/>
              <a:t>public</a:t>
            </a:r>
            <a:r>
              <a:rPr lang="en-US" altLang="ko-KR" sz="1400"/>
              <a:t> </a:t>
            </a:r>
            <a:r>
              <a:rPr lang="en-US" altLang="ko-KR" sz="1400" b="1"/>
              <a:t>static</a:t>
            </a:r>
            <a:r>
              <a:rPr lang="en-US" altLang="ko-KR" sz="1400"/>
              <a:t> </a:t>
            </a:r>
            <a:r>
              <a:rPr lang="en-US" altLang="ko-KR" sz="1400" b="1"/>
              <a:t>void</a:t>
            </a:r>
            <a:r>
              <a:rPr lang="en-US" altLang="ko-KR" sz="1400"/>
              <a:t> main(String[] </a:t>
            </a:r>
            <a:r>
              <a:rPr lang="en-US" altLang="ko-KR" sz="1400" err="1"/>
              <a:t>args</a:t>
            </a:r>
            <a:r>
              <a:rPr lang="en-US" altLang="ko-KR" sz="1400"/>
              <a:t>) {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 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		</a:t>
            </a:r>
            <a:r>
              <a:rPr lang="en-US" altLang="ko-KR" sz="1400" b="1" err="1"/>
              <a:t>int</a:t>
            </a:r>
            <a:r>
              <a:rPr lang="en-US" altLang="ko-KR" sz="1400"/>
              <a:t>[] s = </a:t>
            </a:r>
            <a:r>
              <a:rPr lang="en-US" altLang="ko-KR" sz="1400" b="1"/>
              <a:t>new</a:t>
            </a:r>
            <a:r>
              <a:rPr lang="en-US" altLang="ko-KR" sz="1400"/>
              <a:t> </a:t>
            </a:r>
            <a:r>
              <a:rPr lang="en-US" altLang="ko-KR" sz="1400" b="1" err="1"/>
              <a:t>int</a:t>
            </a:r>
            <a:r>
              <a:rPr lang="en-US" altLang="ko-KR" sz="1400"/>
              <a:t>[10];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 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		</a:t>
            </a:r>
            <a:r>
              <a:rPr lang="en-US" altLang="ko-KR" sz="1400" b="1"/>
              <a:t>for</a:t>
            </a:r>
            <a:r>
              <a:rPr lang="en-US" altLang="ko-KR" sz="1400"/>
              <a:t> (</a:t>
            </a:r>
            <a:r>
              <a:rPr lang="en-US" altLang="ko-KR" sz="1400" b="1" err="1"/>
              <a:t>int</a:t>
            </a:r>
            <a:r>
              <a:rPr lang="en-US" altLang="ko-KR" sz="1400"/>
              <a:t> </a:t>
            </a:r>
            <a:r>
              <a:rPr lang="en-US" altLang="ko-KR" sz="1400" err="1"/>
              <a:t>i</a:t>
            </a:r>
            <a:r>
              <a:rPr lang="en-US" altLang="ko-KR" sz="1400"/>
              <a:t> = 0; </a:t>
            </a:r>
            <a:r>
              <a:rPr lang="en-US" altLang="ko-KR" sz="1400" err="1"/>
              <a:t>i</a:t>
            </a:r>
            <a:r>
              <a:rPr lang="en-US" altLang="ko-KR" sz="1400"/>
              <a:t> &lt; </a:t>
            </a:r>
            <a:r>
              <a:rPr lang="en-US" altLang="ko-KR" sz="1400" err="1"/>
              <a:t>s.length</a:t>
            </a:r>
            <a:r>
              <a:rPr lang="en-US" altLang="ko-KR" sz="1400"/>
              <a:t>; </a:t>
            </a:r>
            <a:r>
              <a:rPr lang="en-US" altLang="ko-KR" sz="1400" err="1"/>
              <a:t>i</a:t>
            </a:r>
            <a:r>
              <a:rPr lang="en-US" altLang="ko-KR" sz="1400"/>
              <a:t>++) {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			s[</a:t>
            </a:r>
            <a:r>
              <a:rPr lang="en-US" altLang="ko-KR" sz="1400" err="1"/>
              <a:t>i</a:t>
            </a:r>
            <a:r>
              <a:rPr lang="en-US" altLang="ko-KR" sz="1400"/>
              <a:t>] = i+1;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		}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 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		</a:t>
            </a:r>
            <a:r>
              <a:rPr lang="en-US" altLang="ko-KR" sz="1400" b="1"/>
              <a:t>for</a:t>
            </a:r>
            <a:r>
              <a:rPr lang="en-US" altLang="ko-KR" sz="1400"/>
              <a:t> (</a:t>
            </a:r>
            <a:r>
              <a:rPr lang="en-US" altLang="ko-KR" sz="1400" b="1" err="1"/>
              <a:t>int</a:t>
            </a:r>
            <a:r>
              <a:rPr lang="en-US" altLang="ko-KR" sz="1400"/>
              <a:t> </a:t>
            </a:r>
            <a:r>
              <a:rPr lang="en-US" altLang="ko-KR" sz="1400" err="1"/>
              <a:t>i</a:t>
            </a:r>
            <a:r>
              <a:rPr lang="en-US" altLang="ko-KR" sz="1400"/>
              <a:t> = 0; </a:t>
            </a:r>
            <a:r>
              <a:rPr lang="en-US" altLang="ko-KR" sz="1400" err="1"/>
              <a:t>i</a:t>
            </a:r>
            <a:r>
              <a:rPr lang="en-US" altLang="ko-KR" sz="1400"/>
              <a:t> &lt; </a:t>
            </a:r>
            <a:r>
              <a:rPr lang="en-US" altLang="ko-KR" sz="1400" err="1"/>
              <a:t>s.length</a:t>
            </a:r>
            <a:r>
              <a:rPr lang="en-US" altLang="ko-KR" sz="1400"/>
              <a:t>; </a:t>
            </a:r>
            <a:r>
              <a:rPr lang="en-US" altLang="ko-KR" sz="1400" err="1"/>
              <a:t>i</a:t>
            </a:r>
            <a:r>
              <a:rPr lang="en-US" altLang="ko-KR" sz="1400"/>
              <a:t>++) {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			</a:t>
            </a:r>
            <a:r>
              <a:rPr lang="en-US" altLang="ko-KR" sz="1400" err="1"/>
              <a:t>System.</a:t>
            </a:r>
            <a:r>
              <a:rPr lang="en-US" altLang="ko-KR" sz="1400" b="1" i="1" err="1"/>
              <a:t>out</a:t>
            </a:r>
            <a:r>
              <a:rPr lang="en-US" altLang="ko-KR" sz="1400" err="1"/>
              <a:t>.print</a:t>
            </a:r>
            <a:r>
              <a:rPr lang="en-US" altLang="ko-KR" sz="1400"/>
              <a:t>(s[</a:t>
            </a:r>
            <a:r>
              <a:rPr lang="en-US" altLang="ko-KR" sz="1400" err="1"/>
              <a:t>i</a:t>
            </a:r>
            <a:r>
              <a:rPr lang="en-US" altLang="ko-KR" sz="1400"/>
              <a:t>] + " ");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		}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	}</a:t>
            </a:r>
            <a:endParaRPr lang="ko-KR" altLang="ko-KR" sz="1400"/>
          </a:p>
          <a:p>
            <a:pPr marL="0" indent="0" latinLnBrk="0">
              <a:buNone/>
            </a:pPr>
            <a:r>
              <a:rPr lang="en-US" altLang="ko-KR" sz="1400"/>
              <a:t>}</a:t>
            </a:r>
            <a:endParaRPr lang="ko-KR" altLang="ko-KR" sz="1400"/>
          </a:p>
          <a:p>
            <a:pPr marL="0" indent="0" latinLnBrk="1">
              <a:buNone/>
            </a:pPr>
            <a:r>
              <a:rPr lang="en-US" altLang="ko-KR" sz="1400"/>
              <a:t> </a:t>
            </a:r>
            <a:endParaRPr lang="ko-KR" altLang="ko-KR" sz="1400"/>
          </a:p>
          <a:p>
            <a:pPr marL="0" indent="0">
              <a:buNone/>
            </a:pPr>
            <a:endParaRPr lang="ko-KR" altLang="ko-KR" sz="1400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02469" y="5803163"/>
            <a:ext cx="7739062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i="1"/>
              <a:t>1 2 3 4 5 6 7 8 9 10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9067"/>
            <a:ext cx="686833" cy="93355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" y="5717548"/>
            <a:ext cx="680448" cy="83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28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LAB: </a:t>
            </a:r>
            <a:r>
              <a:rPr lang="ko-KR" altLang="en-US" b="0"/>
              <a:t>문자열 배열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4" y="2289842"/>
            <a:ext cx="7956816" cy="22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79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SOLUTION</a:t>
            </a:r>
            <a:r>
              <a:rPr lang="ko-KR" altLang="en-US"/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65970" y="2573243"/>
            <a:ext cx="7739062" cy="298664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rgbClr val="7F0055"/>
                </a:solidFill>
                <a:latin typeface="Century Schoolbook" panose="02040604050505020304" pitchFamily="18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entury Schoolbook" panose="02040604050505020304" pitchFamily="18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PizzaTopping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7F0055"/>
                </a:solidFill>
                <a:latin typeface="Century Schoolbook" panose="02040604050505020304" pitchFamily="18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entury Schoolbook" panose="02040604050505020304" pitchFamily="18" charset="0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entury Schoolbook" panose="02040604050505020304" pitchFamily="18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main(String[] </a:t>
            </a:r>
            <a:r>
              <a:rPr lang="en-US" altLang="ko-KR" sz="1400" dirty="0" err="1">
                <a:solidFill>
                  <a:srgbClr val="6A3E3E"/>
                </a:solidFill>
                <a:latin typeface="Century Schoolbook" panose="02040604050505020304" pitchFamily="18" charset="0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) {</a:t>
            </a:r>
          </a:p>
          <a:p>
            <a:pPr marL="0" indent="0">
              <a:buNone/>
            </a:pPr>
            <a:endParaRPr lang="ko-KR" altLang="en-US" sz="14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	String[] </a:t>
            </a:r>
            <a:r>
              <a:rPr lang="en-US" altLang="ko-KR" sz="1400" dirty="0">
                <a:solidFill>
                  <a:srgbClr val="6A3E3E"/>
                </a:solidFill>
                <a:latin typeface="Century Schoolbook" panose="02040604050505020304" pitchFamily="18" charset="0"/>
              </a:rPr>
              <a:t>toppings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= { </a:t>
            </a:r>
            <a:r>
              <a:rPr lang="en-US" altLang="ko-KR" sz="1400" dirty="0">
                <a:solidFill>
                  <a:srgbClr val="2A00FF"/>
                </a:solidFill>
                <a:latin typeface="Century Schoolbook" panose="02040604050505020304" pitchFamily="18" charset="0"/>
              </a:rPr>
              <a:t>"Pepperoni"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, </a:t>
            </a:r>
            <a:r>
              <a:rPr lang="en-US" altLang="ko-KR" sz="1400" dirty="0">
                <a:solidFill>
                  <a:srgbClr val="2A00FF"/>
                </a:solidFill>
                <a:latin typeface="Century Schoolbook" panose="02040604050505020304" pitchFamily="18" charset="0"/>
              </a:rPr>
              <a:t>"Mushrooms"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, </a:t>
            </a:r>
            <a:r>
              <a:rPr lang="en-US" altLang="ko-KR" sz="1400" dirty="0">
                <a:solidFill>
                  <a:srgbClr val="2A00FF"/>
                </a:solidFill>
                <a:latin typeface="Century Schoolbook" panose="02040604050505020304" pitchFamily="18" charset="0"/>
              </a:rPr>
              <a:t>"Onions"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, </a:t>
            </a:r>
            <a:r>
              <a:rPr lang="en-US" altLang="ko-KR" sz="1400" dirty="0">
                <a:solidFill>
                  <a:srgbClr val="2A00FF"/>
                </a:solidFill>
                <a:latin typeface="Century Schoolbook" panose="02040604050505020304" pitchFamily="18" charset="0"/>
              </a:rPr>
              <a:t>"Sausage"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, </a:t>
            </a:r>
            <a:r>
              <a:rPr lang="en-US" altLang="ko-KR" sz="1400" dirty="0">
                <a:solidFill>
                  <a:srgbClr val="2A00FF"/>
                </a:solidFill>
                <a:latin typeface="Century Schoolbook" panose="02040604050505020304" pitchFamily="18" charset="0"/>
              </a:rPr>
              <a:t>"Bacon"</a:t>
            </a: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};</a:t>
            </a:r>
          </a:p>
          <a:p>
            <a:pPr marL="0" indent="0">
              <a:buNone/>
            </a:pPr>
            <a:endParaRPr lang="ko-KR" altLang="en-US" sz="14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nn-NO" altLang="ko-KR" sz="1400" dirty="0">
                <a:solidFill>
                  <a:srgbClr val="7F0055"/>
                </a:solidFill>
                <a:latin typeface="Century Schoolbook" panose="02040604050505020304" pitchFamily="18" charset="0"/>
              </a:rPr>
              <a:t>	for</a:t>
            </a:r>
            <a:r>
              <a:rPr lang="nn-NO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(</a:t>
            </a:r>
            <a:r>
              <a:rPr lang="nn-NO" altLang="ko-KR" sz="1400" dirty="0">
                <a:solidFill>
                  <a:srgbClr val="7F0055"/>
                </a:solidFill>
                <a:latin typeface="Century Schoolbook" panose="02040604050505020304" pitchFamily="18" charset="0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  <a:r>
              <a:rPr lang="nn-NO" altLang="ko-KR" sz="1400" dirty="0">
                <a:solidFill>
                  <a:srgbClr val="6A3E3E"/>
                </a:solidFill>
                <a:latin typeface="Century Schoolbook" panose="02040604050505020304" pitchFamily="18" charset="0"/>
              </a:rPr>
              <a:t>i</a:t>
            </a:r>
            <a:r>
              <a:rPr lang="nn-NO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= 0; </a:t>
            </a:r>
            <a:r>
              <a:rPr lang="nn-NO" altLang="ko-KR" sz="1400" dirty="0">
                <a:solidFill>
                  <a:srgbClr val="6A3E3E"/>
                </a:solidFill>
                <a:latin typeface="Century Schoolbook" panose="02040604050505020304" pitchFamily="18" charset="0"/>
              </a:rPr>
              <a:t>i</a:t>
            </a:r>
            <a:r>
              <a:rPr lang="nn-NO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 &lt; </a:t>
            </a:r>
            <a:r>
              <a:rPr lang="nn-NO" altLang="ko-KR" sz="1400" dirty="0">
                <a:solidFill>
                  <a:srgbClr val="6A3E3E"/>
                </a:solidFill>
                <a:latin typeface="Century Schoolbook" panose="02040604050505020304" pitchFamily="18" charset="0"/>
              </a:rPr>
              <a:t>toppings</a:t>
            </a:r>
            <a:r>
              <a:rPr lang="nn-NO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.</a:t>
            </a:r>
            <a:r>
              <a:rPr lang="nn-NO" altLang="ko-KR" sz="1400" dirty="0">
                <a:solidFill>
                  <a:srgbClr val="0000C0"/>
                </a:solidFill>
                <a:latin typeface="Century Schoolbook" panose="02040604050505020304" pitchFamily="18" charset="0"/>
              </a:rPr>
              <a:t>length</a:t>
            </a:r>
            <a:r>
              <a:rPr lang="nn-NO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; </a:t>
            </a:r>
            <a:r>
              <a:rPr lang="nn-NO" altLang="ko-KR" sz="1400" dirty="0">
                <a:solidFill>
                  <a:srgbClr val="6A3E3E"/>
                </a:solidFill>
                <a:latin typeface="Century Schoolbook" panose="02040604050505020304" pitchFamily="18" charset="0"/>
              </a:rPr>
              <a:t>i</a:t>
            </a:r>
            <a:r>
              <a:rPr lang="nn-NO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++) 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		</a:t>
            </a:r>
            <a:r>
              <a:rPr lang="en-US" altLang="ko-KR" sz="140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System.</a:t>
            </a:r>
            <a:r>
              <a:rPr lang="en-US" altLang="ko-KR" sz="1400" i="1" dirty="0" err="1">
                <a:solidFill>
                  <a:srgbClr val="0000C0"/>
                </a:solidFill>
                <a:latin typeface="Century Schoolbook" panose="02040604050505020304" pitchFamily="18" charset="0"/>
              </a:rPr>
              <a:t>out</a:t>
            </a:r>
            <a:r>
              <a:rPr lang="en-US" altLang="ko-KR" sz="1400" i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.print</a:t>
            </a:r>
            <a:r>
              <a:rPr lang="en-US" altLang="ko-KR" sz="1400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(</a:t>
            </a:r>
            <a:r>
              <a:rPr lang="en-US" altLang="ko-KR" sz="1400" i="1" dirty="0">
                <a:solidFill>
                  <a:srgbClr val="6A3E3E"/>
                </a:solidFill>
                <a:latin typeface="Century Schoolbook" panose="02040604050505020304" pitchFamily="18" charset="0"/>
              </a:rPr>
              <a:t>toppings</a:t>
            </a:r>
            <a:r>
              <a:rPr lang="en-US" altLang="ko-KR" sz="1400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[</a:t>
            </a:r>
            <a:r>
              <a:rPr lang="en-US" altLang="ko-KR" sz="1400" i="1" dirty="0" err="1">
                <a:solidFill>
                  <a:srgbClr val="6A3E3E"/>
                </a:solidFill>
                <a:latin typeface="Century Schoolbook" panose="02040604050505020304" pitchFamily="18" charset="0"/>
              </a:rPr>
              <a:t>i</a:t>
            </a:r>
            <a:r>
              <a:rPr lang="en-US" altLang="ko-KR" sz="1400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] + </a:t>
            </a:r>
            <a:r>
              <a:rPr lang="en-US" altLang="ko-KR" sz="1400" i="1" dirty="0">
                <a:solidFill>
                  <a:srgbClr val="2A00FF"/>
                </a:solidFill>
                <a:latin typeface="Century Schoolbook" panose="02040604050505020304" pitchFamily="18" charset="0"/>
              </a:rPr>
              <a:t>" "</a:t>
            </a:r>
            <a:r>
              <a:rPr lang="en-US" altLang="ko-KR" sz="1400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);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}</a:t>
            </a:r>
            <a:endParaRPr lang="ko-KR" altLang="ko-KR" sz="1400" dirty="0">
              <a:latin typeface="Century Schoolbook" panose="020406040505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3" y="2142028"/>
            <a:ext cx="686833" cy="9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9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768"/>
            <a:ext cx="6046470" cy="3657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91680" y="5229200"/>
            <a:ext cx="50312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for(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=0;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&lt;10;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++) { //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0~9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까지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번 반복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); // 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까지 출력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52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A7CA63-52F2-46DF-89C0-FC42F6B7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9" y="982555"/>
            <a:ext cx="5612460" cy="3130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9ACE86-AA7A-41B3-94F8-5EE6E201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45" y="4515868"/>
            <a:ext cx="5123835" cy="1891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88681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3-7 : </a:t>
            </a:r>
            <a:r>
              <a:rPr lang="ko-KR" altLang="en-US" dirty="0"/>
              <a:t>배열에 </a:t>
            </a:r>
            <a:r>
              <a:rPr lang="ko-KR" altLang="en-US" dirty="0" err="1"/>
              <a:t>입력받은</a:t>
            </a:r>
            <a:r>
              <a:rPr lang="ko-KR" altLang="en-US" dirty="0"/>
              <a:t> 수 중 </a:t>
            </a:r>
            <a:r>
              <a:rPr lang="ko-KR" altLang="en-US" dirty="0" err="1"/>
              <a:t>제일큰수</a:t>
            </a:r>
            <a:r>
              <a:rPr lang="ko-KR" altLang="en-US" dirty="0"/>
              <a:t> 찾기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314" y="13344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양수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입력 받아 배열에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제일 큰 수를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807757"/>
            <a:ext cx="54006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 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 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[5];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생성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max=0; 		// </a:t>
            </a:r>
            <a:r>
              <a:rPr lang="ko-KR" altLang="en-US" sz="1200" dirty="0"/>
              <a:t>현재 가장 큰 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정수를 배열에 저장</a:t>
            </a:r>
          </a:p>
          <a:p>
            <a:r>
              <a:rPr lang="ko-KR" altLang="en-US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&gt;max)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가 현재 가장 큰 수보다 크면</a:t>
            </a:r>
          </a:p>
          <a:p>
            <a:r>
              <a:rPr lang="ko-KR" altLang="en-US" sz="1200" dirty="0"/>
              <a:t>				</a:t>
            </a:r>
            <a:r>
              <a:rPr lang="en-US" altLang="ko-KR" sz="1200" b="1" dirty="0"/>
              <a:t>max 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를 </a:t>
            </a:r>
            <a:r>
              <a:rPr lang="en-US" altLang="ko-KR" sz="1200" dirty="0"/>
              <a:t>max</a:t>
            </a:r>
            <a:r>
              <a:rPr lang="ko-KR" altLang="en-US" sz="1200" dirty="0"/>
              <a:t>로 변경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84168" y="4208414"/>
            <a:ext cx="2160240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39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78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99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29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배열의 크기</a:t>
            </a:r>
            <a:r>
              <a:rPr lang="en-US" altLang="ko-KR" dirty="0"/>
              <a:t>, length </a:t>
            </a:r>
            <a:r>
              <a:rPr lang="ko-KR" altLang="en-US" dirty="0"/>
              <a:t>필드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배열은 자바에서 객체로 관리</a:t>
            </a:r>
            <a:endParaRPr lang="en-US" altLang="ko-KR" dirty="0"/>
          </a:p>
          <a:p>
            <a:pPr lvl="1"/>
            <a:r>
              <a:rPr lang="ko-KR" altLang="en-US" dirty="0"/>
              <a:t>배열 객체 내에 </a:t>
            </a:r>
            <a:r>
              <a:rPr lang="en-US" altLang="ko-KR" dirty="0"/>
              <a:t>length </a:t>
            </a:r>
            <a:r>
              <a:rPr lang="ko-KR" altLang="en-US" dirty="0"/>
              <a:t>필드는 배열의 크기를 나타냄</a:t>
            </a: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547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9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3-8 : </a:t>
            </a:r>
            <a:r>
              <a:rPr lang="ko-KR" altLang="en-US" dirty="0"/>
              <a:t>배열 원소의 평균 구하기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270507"/>
            <a:ext cx="781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length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이용하여 배열 크기만큼 정수를 입력 받고 평균을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916832"/>
            <a:ext cx="5256584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ArrayLength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[] = new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[5]; // </a:t>
            </a:r>
            <a:r>
              <a:rPr lang="ko-KR" altLang="en-US" sz="1200" dirty="0"/>
              <a:t>배열의 선언과 생성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 + "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키보드에서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 저장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sum +=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 // </a:t>
            </a:r>
            <a:r>
              <a:rPr lang="ko-KR" altLang="en-US" sz="1200" dirty="0"/>
              <a:t>배열에 저장된 정수 값을 더하기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5733256"/>
            <a:ext cx="52565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200" dirty="0"/>
              <a:t>평균은 </a:t>
            </a:r>
            <a:r>
              <a:rPr lang="en-US" altLang="ko-KR" sz="1200" dirty="0"/>
              <a:t>4.6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30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배열과 </a:t>
            </a:r>
            <a:r>
              <a:rPr lang="en-US" altLang="ko-KR" dirty="0"/>
              <a:t>for-each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9361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ko-KR" dirty="0"/>
              <a:t>for-each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배열이나 나열</a:t>
            </a:r>
            <a:r>
              <a:rPr lang="en-US" altLang="ko-KR" dirty="0"/>
              <a:t>(enumeration)</a:t>
            </a:r>
            <a:r>
              <a:rPr lang="ko-KR" altLang="en-US" dirty="0"/>
              <a:t>의 각 원소를 순차적으로 접근하는데 유용한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68407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{ 1,2,3,4,5 };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sum = 0;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 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k :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num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반복될 때마다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[0],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[1], ...,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[4]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값으로 설정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sum += k;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합은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 + sum);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632" y="4005065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String names[] = {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바나나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체리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 } 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 (String s : names)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반복할 때마다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names[0], names[1], ..., names[5]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설정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(s + " 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5240233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Week {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 (Week day :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Week.values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반복될 때마다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day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일로 설정 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(day +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");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7003" y="3512041"/>
            <a:ext cx="71686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합은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59632" y="4736177"/>
            <a:ext cx="230383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배 바나나 체리 딸기 포도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7003" y="5960313"/>
            <a:ext cx="3743332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월요일 화요일 수요일 목요일 금요일 토요일 일요일</a:t>
            </a:r>
          </a:p>
        </p:txBody>
      </p:sp>
    </p:spTree>
    <p:extLst>
      <p:ext uri="{BB962C8B-B14F-4D97-AF65-F5344CB8AC3E}">
        <p14:creationId xmlns:p14="http://schemas.microsoft.com/office/powerpoint/2010/main" val="575235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3-9 : for-each </a:t>
            </a:r>
            <a:r>
              <a:rPr lang="ko-KR" altLang="en-US" dirty="0"/>
              <a:t>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1" y="1281336"/>
            <a:ext cx="1752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for-each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문을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D8047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활용하는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D8047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사례를 보자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D8047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1003835"/>
            <a:ext cx="54662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public class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foreachEx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enum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Week {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public static void main(String[]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args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[] n = { 1,2,3,4,5 };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String names[] = { "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바나나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체리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", "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 } 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sum = 0;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//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for-each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n[0], n[1], ..., n[4]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반복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 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k : n)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(k + " "); //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반복되는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 출력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sum += k;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}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합은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 + sum);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//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for-each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names[0], names[1], ..., names[5]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반복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 (String s : names) 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(s + " ");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//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for-each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day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 값으로 반복 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 (Week day :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Week.values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()) 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(day +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");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System.out.println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}</a:t>
            </a:r>
          </a:p>
          <a:p>
            <a:pPr marL="0" marR="0" lvl="0" indent="0" algn="l" defTabSz="180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11760" y="5992597"/>
            <a:ext cx="546626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1 2 3 4 5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합은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배 바나나 체리 딸기 포도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월요일 화요일 수요일 목요일 금요일 토요일 일요일 </a:t>
            </a:r>
          </a:p>
        </p:txBody>
      </p:sp>
    </p:spTree>
    <p:extLst>
      <p:ext uri="{BB962C8B-B14F-4D97-AF65-F5344CB8AC3E}">
        <p14:creationId xmlns:p14="http://schemas.microsoft.com/office/powerpoint/2010/main" val="4198335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00034" y="1382948"/>
            <a:ext cx="8153400" cy="52864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생성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초기화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788" y="1941342"/>
            <a:ext cx="303660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double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doubleArray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5510" y="1941342"/>
            <a:ext cx="389053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char[][]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double[][]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doubleArray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5936" y="347906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또는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826" y="3297788"/>
            <a:ext cx="306556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new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[2][5];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new char[5][5];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doubleArray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new double[5][2];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5510" y="3237486"/>
            <a:ext cx="397847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 = new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[2][5];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 = new char[5][5];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double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doubleArray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 = new double[5][2];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788" y="5034075"/>
            <a:ext cx="4857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 = {{0,1,2},{3,4,5},{6,7,8}};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 = {{'a', 'b', 'c'},{'d‘, 'e', 'f'}};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double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doubleArray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[][] = {{0.01, 0.02}, {0.03, 0.04}};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0022" y="22235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또는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17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1484784"/>
            <a:ext cx="8540130" cy="23762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 배열의 모양과 </a:t>
            </a:r>
            <a:r>
              <a:rPr lang="en-US" altLang="ko-KR"/>
              <a:t>length </a:t>
            </a:r>
            <a:r>
              <a:rPr lang="ko-KR" altLang="en-US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배열의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배열의 </a:t>
            </a:r>
            <a:r>
              <a:rPr lang="en-US" altLang="ko-KR" dirty="0"/>
              <a:t>length</a:t>
            </a:r>
          </a:p>
          <a:p>
            <a:pPr lvl="1"/>
            <a:r>
              <a:rPr lang="en-US" altLang="ko-KR" dirty="0" err="1"/>
              <a:t>i.length</a:t>
            </a:r>
            <a:r>
              <a:rPr lang="en-US" altLang="ko-KR" dirty="0"/>
              <a:t> -&gt; 2</a:t>
            </a:r>
            <a:r>
              <a:rPr lang="ko-KR" altLang="en-US" dirty="0"/>
              <a:t>차원 배열의 행의 개수로서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[n].length</a:t>
            </a:r>
            <a:r>
              <a:rPr lang="ko-KR" altLang="en-US" dirty="0"/>
              <a:t>는 </a:t>
            </a:r>
            <a:r>
              <a:rPr lang="en-US" altLang="ko-KR" dirty="0"/>
              <a:t>n</a:t>
            </a:r>
            <a:r>
              <a:rPr lang="ko-KR" altLang="en-US" dirty="0"/>
              <a:t>번째 행의 열의 개수</a:t>
            </a:r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[0].length -&gt; 0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5</a:t>
            </a:r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[1].length -&gt; 1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5</a:t>
            </a:r>
          </a:p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62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 예제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31" y="2165576"/>
            <a:ext cx="8533169" cy="3247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46602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배열의</a:t>
            </a:r>
            <a:r>
              <a:rPr lang="en-US" altLang="ko-KR"/>
              <a:t> </a:t>
            </a:r>
            <a:r>
              <a:rPr lang="ko-KR" altLang="en-US"/>
              <a:t>크기가 자동으로 변경되는 배열</a:t>
            </a:r>
            <a:endParaRPr lang="en-US" altLang="ko-KR"/>
          </a:p>
          <a:p>
            <a:r>
              <a:rPr lang="en-US" altLang="ko-KR"/>
              <a:t>add(), get(</a:t>
            </a:r>
            <a:r>
              <a:rPr lang="en-US" altLang="ko-KR" err="1"/>
              <a:t>i</a:t>
            </a:r>
            <a:r>
              <a:rPr lang="en-US" altLang="ko-KR"/>
              <a:t>), remove()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098307" y="3657599"/>
            <a:ext cx="2681056" cy="941033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39663" y="5150529"/>
            <a:ext cx="1356804" cy="540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“Hello”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60308" y="5114281"/>
            <a:ext cx="1356804" cy="540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“World”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280953" y="5061014"/>
            <a:ext cx="1356804" cy="540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“Hi”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20248" y="3959439"/>
            <a:ext cx="630315" cy="33735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85437" y="3959439"/>
            <a:ext cx="630315" cy="33735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47668" y="3959439"/>
            <a:ext cx="630315" cy="33735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565647" y="4128115"/>
            <a:ext cx="1069758" cy="96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6" idx="0"/>
          </p:cNvCxnSpPr>
          <p:nvPr/>
        </p:nvCxnSpPr>
        <p:spPr>
          <a:xfrm>
            <a:off x="4400594" y="4128115"/>
            <a:ext cx="138116" cy="98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162825" y="4128115"/>
            <a:ext cx="1360200" cy="93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64078" y="359655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맑은 고딕" panose="020B0503020000020004" pitchFamily="50" charset="-127"/>
                <a:cs typeface="+mn-cs"/>
              </a:rPr>
              <a:t>ArrayList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66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 실행 과정을 나타내는 순서도</a:t>
            </a: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6336704" cy="42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18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ArrayList</a:t>
            </a:r>
            <a:r>
              <a:rPr lang="en-US" altLang="ko-KR"/>
              <a:t> </a:t>
            </a:r>
            <a:r>
              <a:rPr lang="ko-KR" altLang="en-US"/>
              <a:t>생성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err="1"/>
              <a:t>ArrayList</a:t>
            </a:r>
            <a:r>
              <a:rPr lang="en-US" altLang="ko-KR"/>
              <a:t>&lt;String&gt; list = </a:t>
            </a:r>
            <a:r>
              <a:rPr lang="en-US" altLang="ko-KR" b="1"/>
              <a:t>new</a:t>
            </a:r>
            <a:r>
              <a:rPr lang="ko-KR" altLang="en-US"/>
              <a:t> </a:t>
            </a:r>
            <a:r>
              <a:rPr lang="en-US" altLang="ko-KR" err="1"/>
              <a:t>ArrayList</a:t>
            </a:r>
            <a:r>
              <a:rPr lang="en-US" altLang="ko-KR"/>
              <a:t>&lt;&gt;();</a:t>
            </a:r>
            <a:endParaRPr lang="ko-KR" altLang="en-US"/>
          </a:p>
          <a:p>
            <a:pPr fontAlgn="base" latinLnBrk="0"/>
            <a:endParaRPr lang="en-US" altLang="ko-KR"/>
          </a:p>
          <a:p>
            <a:pPr fontAlgn="base" latinLnBrk="0"/>
            <a:r>
              <a:rPr lang="en-US" altLang="ko-KR" err="1"/>
              <a:t>list.add</a:t>
            </a:r>
            <a:r>
              <a:rPr lang="en-US" altLang="ko-KR"/>
              <a:t>("</a:t>
            </a:r>
            <a:r>
              <a:rPr lang="ko-KR" altLang="en-US"/>
              <a:t>철수</a:t>
            </a:r>
            <a:r>
              <a:rPr lang="en-US" altLang="ko-KR"/>
              <a:t>");</a:t>
            </a:r>
            <a:endParaRPr lang="ko-KR" altLang="en-US"/>
          </a:p>
          <a:p>
            <a:pPr fontAlgn="base" latinLnBrk="0"/>
            <a:r>
              <a:rPr lang="en-US" altLang="ko-KR" err="1"/>
              <a:t>list.add</a:t>
            </a:r>
            <a:r>
              <a:rPr lang="en-US" altLang="ko-KR"/>
              <a:t>("</a:t>
            </a:r>
            <a:r>
              <a:rPr lang="ko-KR" altLang="en-US"/>
              <a:t>영희</a:t>
            </a:r>
            <a:r>
              <a:rPr lang="en-US" altLang="ko-KR"/>
              <a:t>");</a:t>
            </a:r>
          </a:p>
          <a:p>
            <a:pPr fontAlgn="base" latinLnBrk="0"/>
            <a:endParaRPr lang="en-US" altLang="ko-KR"/>
          </a:p>
          <a:p>
            <a:pPr fontAlgn="base" latinLnBrk="0"/>
            <a:r>
              <a:rPr lang="en-US" altLang="ko-KR"/>
              <a:t>String name = </a:t>
            </a:r>
            <a:r>
              <a:rPr lang="en-US" altLang="ko-KR" err="1"/>
              <a:t>list.get</a:t>
            </a:r>
            <a:r>
              <a:rPr lang="en-US" altLang="ko-KR"/>
              <a:t>(0);</a:t>
            </a:r>
            <a:endParaRPr lang="ko-KR" altLang="en-US"/>
          </a:p>
          <a:p>
            <a:pPr fontAlgn="base" latinLnBrk="0"/>
            <a:endParaRPr lang="en-US" altLang="ko-KR"/>
          </a:p>
          <a:p>
            <a:pPr fontAlgn="base" latinLnBrk="0"/>
            <a:r>
              <a:rPr lang="en-US" altLang="ko-KR" err="1"/>
              <a:t>list.remove</a:t>
            </a:r>
            <a:r>
              <a:rPr lang="en-US" altLang="ko-KR"/>
              <a:t>(1);</a:t>
            </a:r>
            <a:r>
              <a:rPr lang="ko-KR" altLang="en-US"/>
              <a:t>	</a:t>
            </a:r>
            <a:r>
              <a:rPr lang="en-US" altLang="ko-KR"/>
              <a:t>// 1</a:t>
            </a:r>
            <a:r>
              <a:rPr lang="ko-KR" altLang="en-US"/>
              <a:t>번째 요소 삭제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230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36847" y="1439091"/>
            <a:ext cx="8153400" cy="410945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import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java.util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.*;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public class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ArrayListTest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{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public static void main(String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args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[]){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ArrayList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&lt;String&gt; list=new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ArrayList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&lt;&gt;();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list.add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("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철수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");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list.add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("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영희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");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list.add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("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순신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");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list.add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("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자영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");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 for(String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obj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: list)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  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System.out.print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obj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+" ");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 } 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04404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+mn-cs"/>
              </a:rPr>
              <a:t>} </a:t>
            </a: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736847" y="5768435"/>
            <a:ext cx="8153400" cy="5075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굴림" panose="020B0600000101010101" pitchFamily="50" charset="-127"/>
                <a:cs typeface="Arial" panose="020B0604020202020204" pitchFamily="34" charset="0"/>
              </a:rPr>
              <a:t>철수 영희 순신 자영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 pitchFamily="18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2651"/>
          </a:xfrm>
        </p:spPr>
        <p:txBody>
          <a:bodyPr>
            <a:normAutofit/>
          </a:bodyPr>
          <a:lstStyle/>
          <a:p>
            <a:r>
              <a:rPr lang="ko-KR" altLang="en-US" sz="2800"/>
              <a:t>실습 예제 </a:t>
            </a:r>
            <a:r>
              <a:rPr lang="en-US" altLang="ko-KR" sz="2800"/>
              <a:t>: </a:t>
            </a:r>
            <a:r>
              <a:rPr lang="en-US" altLang="ko-KR" sz="2800" err="1"/>
              <a:t>ArrayList</a:t>
            </a:r>
            <a:r>
              <a:rPr lang="ko-KR" altLang="en-US" sz="2800"/>
              <a:t>클래스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BF29A8-8FC9-44F9-A08A-DE666EA42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3649"/>
            <a:ext cx="6877050" cy="5229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44603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344BE9-786D-48F4-A438-3263903C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91" y="1198874"/>
            <a:ext cx="5467350" cy="287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02414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027" y="314539"/>
            <a:ext cx="7306430" cy="709865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과제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779DE4-6DEC-443A-BED5-969DB0C4FEAC}"/>
              </a:ext>
            </a:extLst>
          </p:cNvPr>
          <p:cNvSpPr/>
          <p:nvPr/>
        </p:nvSpPr>
        <p:spPr>
          <a:xfrm>
            <a:off x="471506" y="2464896"/>
            <a:ext cx="82524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4</a:t>
            </a:r>
            <a:r>
              <a:rPr lang="ko-KR" altLang="en-US" dirty="0"/>
              <a:t>주차과제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반복문</a:t>
            </a:r>
            <a:r>
              <a:rPr lang="ko-KR" altLang="en-US" dirty="0"/>
              <a:t> 중 </a:t>
            </a:r>
            <a:r>
              <a:rPr lang="en-US" altLang="ko-KR" dirty="0"/>
              <a:t>while</a:t>
            </a:r>
            <a:r>
              <a:rPr lang="ko-KR" altLang="en-US" dirty="0"/>
              <a:t>문을 사용하여 </a:t>
            </a:r>
            <a:r>
              <a:rPr lang="en-US" altLang="ko-KR" dirty="0"/>
              <a:t>1~100</a:t>
            </a:r>
            <a:r>
              <a:rPr lang="ko-KR" altLang="en-US" dirty="0"/>
              <a:t>까지의 수에서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합 </a:t>
            </a:r>
            <a:r>
              <a:rPr lang="ko-KR" altLang="en-US" dirty="0" err="1"/>
              <a:t>짝수합</a:t>
            </a:r>
            <a:r>
              <a:rPr lang="ko-KR" altLang="en-US" dirty="0"/>
              <a:t> 홀수 합을 출력해주세요</a:t>
            </a:r>
            <a:r>
              <a:rPr lang="en-US" altLang="ko-KR" dirty="0"/>
              <a:t>(</a:t>
            </a:r>
            <a:r>
              <a:rPr lang="ko-KR" altLang="en-US" dirty="0"/>
              <a:t>단 </a:t>
            </a:r>
            <a:r>
              <a:rPr lang="en-US" altLang="ko-KR" dirty="0"/>
              <a:t>while </a:t>
            </a:r>
            <a:r>
              <a:rPr lang="ko-KR" altLang="en-US" dirty="0"/>
              <a:t>문을 한번만 사용합니다</a:t>
            </a:r>
            <a:r>
              <a:rPr lang="en-US" altLang="ko-KR" dirty="0"/>
              <a:t>.)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86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예시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910" y="1697044"/>
            <a:ext cx="3214710" cy="10001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0;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&lt; 10;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++)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7356" y="1368310"/>
            <a:ext cx="26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까지 정수 출력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D8047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5976" y="1711325"/>
            <a:ext cx="3287858" cy="762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0;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&lt; 10;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++) 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System.out.print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2910" y="3216966"/>
            <a:ext cx="7000924" cy="5720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for(</a:t>
            </a:r>
            <a:r>
              <a:rPr kumimoji="0" lang="nn-NO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int i = 0</a:t>
            </a: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; i &lt; 10; i++)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변수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문을 벗어나서 사용할 수 없음</a:t>
            </a:r>
            <a:endParaRPr kumimoji="0" lang="nn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	System.out.print(i);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158" y="2859776"/>
            <a:ext cx="2741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반복문에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변수 선언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DD8047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7620" y="4483126"/>
            <a:ext cx="378621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,  sum;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for(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= 0, sum=0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&lt;= 100;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++) 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	sum +=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7158" y="4054498"/>
            <a:ext cx="299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D8047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까지의 합 구하기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2910" y="4483126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sum = 0;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for(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= 0;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&lt;= 100;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++) 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	sum +=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10" y="5426640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sum = 0;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for(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int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= 100;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 &gt;= 0;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--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) 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	sum +=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;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8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65563" y="5085184"/>
            <a:ext cx="500066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반복 조건이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true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이면 반복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false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이면 반복 종료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반복 조건이 없으면 컴파일 오류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처음부터 반복조건을 통과한 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작업문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수행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56792"/>
            <a:ext cx="4804410" cy="30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while </a:t>
            </a:r>
            <a:r>
              <a:rPr lang="ko-KR" altLang="en-US"/>
              <a:t>문의</a:t>
            </a:r>
            <a:r>
              <a:rPr lang="en-US" altLang="ko-KR"/>
              <a:t> </a:t>
            </a:r>
            <a:r>
              <a:rPr lang="ko-KR" altLang="en-US"/>
              <a:t>구조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4811"/>
            <a:ext cx="8229600" cy="241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30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실행 과정을 나타내는 순서도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268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4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3F3F86B8564408C355D68F45A30F8" ma:contentTypeVersion="7" ma:contentTypeDescription="Create a new document." ma:contentTypeScope="" ma:versionID="f577b17cddb3cfa273a7c62723bccc67">
  <xsd:schema xmlns:xsd="http://www.w3.org/2001/XMLSchema" xmlns:xs="http://www.w3.org/2001/XMLSchema" xmlns:p="http://schemas.microsoft.com/office/2006/metadata/properties" xmlns:ns3="61eae400-1c71-451c-aeb3-9b02b189ef4d" targetNamespace="http://schemas.microsoft.com/office/2006/metadata/properties" ma:root="true" ma:fieldsID="1065bd026407ac9b6e927748b13693b2" ns3:_="">
    <xsd:import namespace="61eae400-1c71-451c-aeb3-9b02b189ef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eae400-1c71-451c-aeb3-9b02b189e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C5DB62-18EC-44F9-BEBF-DC5759BBD0CB}">
  <ds:schemaRefs>
    <ds:schemaRef ds:uri="61eae400-1c71-451c-aeb3-9b02b189ef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53C193-8EB4-4F01-8210-CB6C287EDBE2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61eae400-1c71-451c-aeb3-9b02b189ef4d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7A74F1F-3D73-45DC-9598-4088A06F02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3235</Words>
  <Application>Microsoft Office PowerPoint</Application>
  <PresentationFormat>화면 슬라이드 쇼(4:3)</PresentationFormat>
  <Paragraphs>479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맑은 고딕</vt:lpstr>
      <vt:lpstr>휴먼편지체</vt:lpstr>
      <vt:lpstr>Arial</vt:lpstr>
      <vt:lpstr>Century Gothic</vt:lpstr>
      <vt:lpstr>Century Schoolbook</vt:lpstr>
      <vt:lpstr>Symbol</vt:lpstr>
      <vt:lpstr>Wingdings</vt:lpstr>
      <vt:lpstr>Wingdings 2</vt:lpstr>
      <vt:lpstr>Wingdings 3</vt:lpstr>
      <vt:lpstr>이온(회의실)</vt:lpstr>
      <vt:lpstr>가을</vt:lpstr>
      <vt:lpstr>1_가을</vt:lpstr>
      <vt:lpstr>자바 프로그래밍</vt:lpstr>
      <vt:lpstr>PowerPoint 프레젠테이션</vt:lpstr>
      <vt:lpstr>  반복문 이란?</vt:lpstr>
      <vt:lpstr>for 문의 구성</vt:lpstr>
      <vt:lpstr>for 문의 실행 과정을 나타내는 순서도</vt:lpstr>
      <vt:lpstr>for문의 예시</vt:lpstr>
      <vt:lpstr>while 문의 구성</vt:lpstr>
      <vt:lpstr>while 문의 구조</vt:lpstr>
      <vt:lpstr>while문의 실행 과정을 나타내는 순서도</vt:lpstr>
      <vt:lpstr>예제: 0부터 9까지 출력하기</vt:lpstr>
      <vt:lpstr>예제: 구구단 출력</vt:lpstr>
      <vt:lpstr>PowerPoint 프레젠테이션</vt:lpstr>
      <vt:lpstr>예제 3-2 : -1이 입력될 때까지 입력된 수의 평균 구하기</vt:lpstr>
      <vt:lpstr>do-while 문의 구성</vt:lpstr>
      <vt:lpstr>do-while문의 실행 과정을 나타내는 순서도</vt:lpstr>
      <vt:lpstr>중첩 반복</vt:lpstr>
      <vt:lpstr>예제1 : 2단부터 9단까지 구구단을 작성</vt:lpstr>
      <vt:lpstr>PowerPoint 프레젠테이션</vt:lpstr>
      <vt:lpstr>예제 2: 2중 중첩을 이용한 구구단</vt:lpstr>
      <vt:lpstr>중첩 for 문</vt:lpstr>
      <vt:lpstr>Section 02 중첩 for 문(10)</vt:lpstr>
      <vt:lpstr>PowerPoint 프레젠테이션</vt:lpstr>
      <vt:lpstr>continue문</vt:lpstr>
      <vt:lpstr>break문</vt:lpstr>
      <vt:lpstr>break /continue문 for 실습 예제</vt:lpstr>
      <vt:lpstr>break /continue문 while 실습 예제</vt:lpstr>
      <vt:lpstr>예제 3 : continue 문을 이용하여 양수 합 구하기</vt:lpstr>
      <vt:lpstr>예제: while문 무한루프 </vt:lpstr>
      <vt:lpstr>예제: 구구단을 짜되 5단과 9단을 제외하고 출력하고 곱해지는 값이 단보다 크면 탈출 하시오 예를 들어 2단은 2*2 까지만 3단은 3*3 까지만 ....</vt:lpstr>
      <vt:lpstr>PowerPoint 프레젠테이션</vt:lpstr>
      <vt:lpstr>배열이란?</vt:lpstr>
      <vt:lpstr>자바 배열의 필요성과 모양</vt:lpstr>
      <vt:lpstr>일차원 배열 만들기</vt:lpstr>
      <vt:lpstr>레퍼런스 변수와 배열</vt:lpstr>
      <vt:lpstr>배열을 초기화하면서 생성한 결과</vt:lpstr>
      <vt:lpstr>배열 인덱스와 원소 접근</vt:lpstr>
      <vt:lpstr>예제: 반복문과 배열</vt:lpstr>
      <vt:lpstr>LAB: 문자열 배열</vt:lpstr>
      <vt:lpstr>SOLUTION </vt:lpstr>
      <vt:lpstr>PowerPoint 프레젠테이션</vt:lpstr>
      <vt:lpstr>예제 3-7 : 배열에 입력받은 수 중 제일큰수 찾기</vt:lpstr>
      <vt:lpstr>배열의 크기, length 필드</vt:lpstr>
      <vt:lpstr>예제 3-8 : 배열 원소의 평균 구하기</vt:lpstr>
      <vt:lpstr>배열과 for-each 문</vt:lpstr>
      <vt:lpstr>예제 3-9 : for-each 문 활용</vt:lpstr>
      <vt:lpstr>2차원 배열</vt:lpstr>
      <vt:lpstr>2차원 배열의 모양과 length 필드</vt:lpstr>
      <vt:lpstr>2차원 배열 예제</vt:lpstr>
      <vt:lpstr>ArrayList</vt:lpstr>
      <vt:lpstr>ArrayList 생성</vt:lpstr>
      <vt:lpstr>예제 </vt:lpstr>
      <vt:lpstr>실습 예제 : ArrayList클래스 </vt:lpstr>
      <vt:lpstr>PowerPoint 프레젠테이션</vt:lpstr>
      <vt:lpstr>과제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 프로그래밍</dc:title>
  <dc:creator>rxr</dc:creator>
  <cp:lastModifiedBy>rxr</cp:lastModifiedBy>
  <cp:revision>21</cp:revision>
  <dcterms:created xsi:type="dcterms:W3CDTF">2020-08-28T02:52:27Z</dcterms:created>
  <dcterms:modified xsi:type="dcterms:W3CDTF">2022-03-22T15:41:28Z</dcterms:modified>
</cp:coreProperties>
</file>